
<file path=[Content_Types].xml><?xml version="1.0" encoding="utf-8"?>
<Types xmlns="http://schemas.openxmlformats.org/package/2006/content-types">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s/slide5.xml" ContentType="application/vnd.openxmlformats-officedocument.presentationml.slide+xml"/>
  <Override PartName="/ppt/slideLayouts/slideLayout14.xml" ContentType="application/vnd.openxmlformats-officedocument.presentationml.slideLayout+xml"/>
  <Override PartName="/ppt/slides/slide10.xml" ContentType="application/vnd.openxmlformats-officedocument.presentationml.slide+xml"/>
  <Override PartName="/ppt/slides/slide11.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Layouts/slideLayout3.xml" ContentType="application/vnd.openxmlformats-officedocument.presentationml.slideLayout+xml"/>
  <Override PartName="/ppt/slides/slide3.xml" ContentType="application/vnd.openxmlformats-officedocument.presentationml.slide+xml"/>
  <Override PartName="/ppt/slides/slide4.xml" ContentType="application/vnd.openxmlformats-officedocument.presentationml.slide+xml"/>
  <Override PartName="/ppt/slideLayouts/slideLayout5.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Default Extension="png" ContentType="image/png"/>
  <Override PartName="/ppt/notesMasters/notesMaster1.xml" ContentType="application/vnd.openxmlformats-officedocument.presentationml.notesMaster+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8.xml" ContentType="application/vnd.openxmlformats-officedocument.presentationml.slide+xml"/>
  <Override PartName="/ppt/slideMasters/slideMaster1.xml" ContentType="application/vnd.openxmlformats-officedocument.presentationml.slideMaster+xml"/>
  <Override PartName="/ppt/viewProps.xml" ContentType="application/vnd.openxmlformats-officedocument.presentationml.viewProps+xml"/>
  <Override PartName="/ppt/slideLayouts/slideLayout13.xml" ContentType="application/vnd.openxmlformats-officedocument.presentationml.slideLayout+xml"/>
  <Default Extension="bin" ContentType="application/vnd.openxmlformats-officedocument.presentationml.printerSettings"/>
  <Override PartName="/ppt/slideLayouts/slideLayout15.xml" ContentType="application/vnd.openxmlformats-officedocument.presentationml.slideLayout+xml"/>
  <Override PartName="/docProps/core.xml" ContentType="application/vnd.openxmlformats-package.core-properties+xml"/>
  <Override PartName="/ppt/slides/slide9.xml" ContentType="application/vnd.openxmlformats-officedocument.presentationml.slide+xml"/>
  <Default Extension="rels" ContentType="application/vnd.openxmlformats-package.relationships+xml"/>
  <Override PartName="/ppt/slides/slide13.xml" ContentType="application/vnd.openxmlformats-officedocument.presentationml.slide+xml"/>
  <Override PartName="/ppt/slides/slide14.xml" ContentType="application/vnd.openxmlformats-officedocument.presentationml.slide+xml"/>
  <Override PartName="/ppt/slides/slide6.xml" ContentType="application/vnd.openxmlformats-officedocument.presentationml.slide+xml"/>
  <Override PartName="/ppt/slideLayouts/slideLayout12.xml" ContentType="application/vnd.openxmlformats-officedocument.presentationml.slideLayout+xml"/>
  <Override PartName="/ppt/slides/slide12.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779" r:id="rId1"/>
  </p:sldMasterIdLst>
  <p:notesMasterIdLst>
    <p:notesMasterId r:id="rId16"/>
  </p:notesMasterIdLst>
  <p:sldIdLst>
    <p:sldId id="256" r:id="rId2"/>
    <p:sldId id="268" r:id="rId3"/>
    <p:sldId id="257" r:id="rId4"/>
    <p:sldId id="258" r:id="rId5"/>
    <p:sldId id="259" r:id="rId6"/>
    <p:sldId id="267" r:id="rId7"/>
    <p:sldId id="266" r:id="rId8"/>
    <p:sldId id="269" r:id="rId9"/>
    <p:sldId id="260" r:id="rId10"/>
    <p:sldId id="261" r:id="rId11"/>
    <p:sldId id="263" r:id="rId12"/>
    <p:sldId id="265" r:id="rId13"/>
    <p:sldId id="262" r:id="rId14"/>
    <p:sldId id="264" r:id="rId1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snapToGrid="0" snapToObjects="1">
      <p:cViewPr varScale="1">
        <p:scale>
          <a:sx n="81" d="100"/>
          <a:sy n="81" d="100"/>
        </p:scale>
        <p:origin x="-1136"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4" Type="http://schemas.openxmlformats.org/officeDocument/2006/relationships/slide" Target="slides/slide13.xml"/><Relationship Id="rId20" Type="http://schemas.openxmlformats.org/officeDocument/2006/relationships/theme" Target="theme/theme1.xml"/><Relationship Id="rId4" Type="http://schemas.openxmlformats.org/officeDocument/2006/relationships/slide" Target="slides/slide3.xml"/><Relationship Id="rId21" Type="http://schemas.openxmlformats.org/officeDocument/2006/relationships/tableStyles" Target="tableStyles.xml"/><Relationship Id="rId7" Type="http://schemas.openxmlformats.org/officeDocument/2006/relationships/slide" Target="slides/slide6.xml"/><Relationship Id="rId11" Type="http://schemas.openxmlformats.org/officeDocument/2006/relationships/slide" Target="slides/slide10.xml"/><Relationship Id="rId1" Type="http://schemas.openxmlformats.org/officeDocument/2006/relationships/slideMaster" Target="slideMasters/slideMaster1.xml"/><Relationship Id="rId6" Type="http://schemas.openxmlformats.org/officeDocument/2006/relationships/slide" Target="slides/slide5.xml"/><Relationship Id="rId16" Type="http://schemas.openxmlformats.org/officeDocument/2006/relationships/notesMaster" Target="notesMasters/notesMaster1.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5" Type="http://schemas.openxmlformats.org/officeDocument/2006/relationships/slide" Target="slides/slide4.xml"/><Relationship Id="rId15" Type="http://schemas.openxmlformats.org/officeDocument/2006/relationships/slide" Target="slides/slide14.xml"/><Relationship Id="rId12" Type="http://schemas.openxmlformats.org/officeDocument/2006/relationships/slide" Target="slides/slide11.xml"/><Relationship Id="rId17" Type="http://schemas.openxmlformats.org/officeDocument/2006/relationships/printerSettings" Target="printerSettings/printerSettings1.bin"/><Relationship Id="rId19" Type="http://schemas.openxmlformats.org/officeDocument/2006/relationships/viewProps" Target="viewProps.xml"/><Relationship Id="rId2" Type="http://schemas.openxmlformats.org/officeDocument/2006/relationships/slide" Target="slides/slide1.xml"/><Relationship Id="rId9" Type="http://schemas.openxmlformats.org/officeDocument/2006/relationships/slide" Target="slides/slide8.xml"/><Relationship Id="rId3" Type="http://schemas.openxmlformats.org/officeDocument/2006/relationships/slide" Target="slides/slide2.xml"/><Relationship Id="rId18"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B3FE90E-CC53-6E45-9BCB-F39D608BB0ED}" type="datetimeFigureOut">
              <a:rPr lang="en-US" smtClean="0"/>
              <a:t>3/31/10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D23AF84-03DC-614B-BF97-8FE152DEA149}"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D23AF84-03DC-614B-BF97-8FE152DEA149}" type="slidenum">
              <a:rPr lang="en-US" smtClean="0"/>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bg>
      <p:bgRef idx="1003">
        <a:schemeClr val="bg2"/>
      </p:bgRef>
    </p:bg>
    <p:spTree>
      <p:nvGrpSpPr>
        <p:cNvPr id="1" name=""/>
        <p:cNvGrpSpPr/>
        <p:nvPr/>
      </p:nvGrpSpPr>
      <p:grpSpPr>
        <a:xfrm>
          <a:off x="0" y="0"/>
          <a:ext cx="0" cy="0"/>
          <a:chOff x="0" y="0"/>
          <a:chExt cx="0" cy="0"/>
        </a:xfrm>
      </p:grpSpPr>
      <p:pic>
        <p:nvPicPr>
          <p:cNvPr id="10" name="Picture 9" descr="paperBackingColor.jpg"/>
          <p:cNvPicPr>
            <a:picLocks noChangeAspect="1"/>
          </p:cNvPicPr>
          <p:nvPr/>
        </p:nvPicPr>
        <p:blipFill>
          <a:blip r:embed="rId2"/>
          <a:srcRect l="469" t="13915"/>
          <a:stretch>
            <a:fillRect/>
          </a:stretch>
        </p:blipFill>
        <p:spPr>
          <a:xfrm>
            <a:off x="1613903" y="699248"/>
            <a:ext cx="5916194" cy="3837694"/>
          </a:xfrm>
          <a:prstGeom prst="rect">
            <a:avLst/>
          </a:prstGeom>
          <a:solidFill>
            <a:srgbClr val="FFFFFF">
              <a:shade val="85000"/>
            </a:srgbClr>
          </a:solidFill>
          <a:ln w="22225" cap="sq">
            <a:solidFill>
              <a:srgbClr val="FDFDFD"/>
            </a:solidFill>
            <a:miter lim="800000"/>
          </a:ln>
          <a:effectLst>
            <a:outerShdw blurRad="57150" dist="37500" dir="7560000" sy="98000" kx="80000" ky="63000" algn="tl" rotWithShape="0">
              <a:srgbClr val="000000">
                <a:alpha val="20000"/>
              </a:srgbClr>
            </a:outerShdw>
          </a:effectLst>
          <a:scene3d>
            <a:camera prst="orthographicFront"/>
            <a:lightRig rig="twoPt" dir="t">
              <a:rot lat="0" lon="0" rev="7200000"/>
            </a:lightRig>
          </a:scene3d>
          <a:sp3d prstMaterial="matte">
            <a:bevelT w="22860" h="12700"/>
            <a:contourClr>
              <a:srgbClr val="FFFFFF"/>
            </a:contourClr>
          </a:sp3d>
        </p:spPr>
      </p:pic>
      <p:sp>
        <p:nvSpPr>
          <p:cNvPr id="4" name="Date Placeholder 3"/>
          <p:cNvSpPr>
            <a:spLocks noGrp="1"/>
          </p:cNvSpPr>
          <p:nvPr>
            <p:ph type="dt" sz="half" idx="10"/>
          </p:nvPr>
        </p:nvSpPr>
        <p:spPr/>
        <p:txBody>
          <a:bodyPr/>
          <a:lstStyle/>
          <a:p>
            <a:fld id="{35244C02-CE01-4C42-B3BA-63B2DFAF5794}" type="datetimeFigureOut">
              <a:rPr lang="en-US" smtClean="0"/>
              <a:pPr/>
              <a:t>3/30/10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292582-9FC8-4B1B-8456-B27CC842DEE2}" type="slidenum">
              <a:rPr lang="en-US" smtClean="0"/>
              <a:pPr/>
              <a:t>‹#›</a:t>
            </a:fld>
            <a:endParaRPr lang="en-US"/>
          </a:p>
        </p:txBody>
      </p:sp>
      <p:sp>
        <p:nvSpPr>
          <p:cNvPr id="2" name="Title 1"/>
          <p:cNvSpPr>
            <a:spLocks noGrp="1"/>
          </p:cNvSpPr>
          <p:nvPr>
            <p:ph type="ctrTitle"/>
          </p:nvPr>
        </p:nvSpPr>
        <p:spPr>
          <a:xfrm>
            <a:off x="1709569" y="1143000"/>
            <a:ext cx="5724862" cy="1846961"/>
          </a:xfrm>
        </p:spPr>
        <p:txBody>
          <a:bodyPr vert="horz" lIns="91440" tIns="45720" rIns="91440" bIns="45720" rtlCol="0" anchor="b" anchorCtr="0">
            <a:noAutofit/>
          </a:bodyPr>
          <a:lstStyle>
            <a:lvl1pPr algn="ctr" defTabSz="914400" rtl="0" eaLnBrk="1" latinLnBrk="0" hangingPunct="1">
              <a:spcBef>
                <a:spcPct val="0"/>
              </a:spcBef>
              <a:buNone/>
              <a:defRPr sz="6000" kern="1200">
                <a:solidFill>
                  <a:schemeClr val="bg2">
                    <a:lumMod val="75000"/>
                  </a:schemeClr>
                </a:solidFill>
                <a:effectLst>
                  <a:outerShdw blurRad="50800" dist="38100" dir="2700000" algn="tl" rotWithShape="0">
                    <a:prstClr val="black">
                      <a:alpha val="40000"/>
                    </a:prstClr>
                  </a:outerShdw>
                </a:effectLst>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1709569" y="2994212"/>
            <a:ext cx="5724862" cy="1007200"/>
          </a:xfrm>
        </p:spPr>
        <p:txBody>
          <a:bodyPr vert="horz" lIns="91440" tIns="45720" rIns="91440" bIns="45720" rtlCol="0">
            <a:normAutofit/>
          </a:bodyPr>
          <a:lstStyle>
            <a:lvl1pPr marL="0" indent="0" algn="ctr" defTabSz="914400" rtl="0" eaLnBrk="1" latinLnBrk="0" hangingPunct="1">
              <a:spcBef>
                <a:spcPts val="0"/>
              </a:spcBef>
              <a:buSzPct val="90000"/>
              <a:buFont typeface="Wingdings" pitchFamily="2" charset="2"/>
              <a:buNone/>
              <a:defRPr sz="2000" kern="1200">
                <a:solidFill>
                  <a:schemeClr val="bg2">
                    <a:lumMod val="75000"/>
                  </a:schemeClr>
                </a:solidFill>
                <a:effectLst>
                  <a:outerShdw blurRad="50800" dist="38100" dir="2700000" algn="tl" rotWithShape="0">
                    <a:prstClr val="black">
                      <a:alpha val="40000"/>
                    </a:prstClr>
                  </a:outerShdw>
                </a:effectLst>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35244C02-CE01-4C42-B3BA-63B2DFAF5794}" type="datetimeFigureOut">
              <a:rPr lang="en-US" smtClean="0"/>
              <a:pPr/>
              <a:t>3/30/10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1D38A7-FA83-874A-AEEB-1DCE2971CB8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5244C02-CE01-4C42-B3BA-63B2DFAF5794}" type="datetimeFigureOut">
              <a:rPr lang="en-US" smtClean="0"/>
              <a:pPr/>
              <a:t>3/30/10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1D38A7-FA83-874A-AEEB-1DCE2971CB86}"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10363" y="1143000"/>
            <a:ext cx="3807662" cy="1341344"/>
          </a:xfrm>
        </p:spPr>
        <p:txBody>
          <a:bodyPr anchor="b"/>
          <a:lstStyle>
            <a:lvl1pPr algn="ctr">
              <a:defRPr sz="4400" b="0"/>
            </a:lvl1pPr>
          </a:lstStyle>
          <a:p>
            <a:r>
              <a:rPr lang="en-US" smtClean="0"/>
              <a:t>Click to edit Master title style</a:t>
            </a:r>
            <a:endParaRPr/>
          </a:p>
        </p:txBody>
      </p:sp>
      <p:sp>
        <p:nvSpPr>
          <p:cNvPr id="3" name="Content Placeholder 2"/>
          <p:cNvSpPr>
            <a:spLocks noGrp="1"/>
          </p:cNvSpPr>
          <p:nvPr>
            <p:ph idx="1"/>
          </p:nvPr>
        </p:nvSpPr>
        <p:spPr>
          <a:xfrm>
            <a:off x="4648199" y="605118"/>
            <a:ext cx="3776472" cy="5565495"/>
          </a:xfrm>
        </p:spPr>
        <p:txBody>
          <a:bodyPr>
            <a:normAutofit/>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710363" y="2618815"/>
            <a:ext cx="3807662" cy="3133164"/>
          </a:xfrm>
        </p:spPr>
        <p:txBody>
          <a:bodyPr>
            <a:normAutofit/>
          </a:bodyPr>
          <a:lstStyle>
            <a:lvl1pPr marL="0" indent="0" algn="ctr">
              <a:spcBef>
                <a:spcPts val="18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5244C02-CE01-4C42-B3BA-63B2DFAF5794}" type="datetimeFigureOut">
              <a:rPr lang="en-US" smtClean="0"/>
              <a:pPr/>
              <a:t>3/30/10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1D38A7-FA83-874A-AEEB-1DCE2971CB86}"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Picture with Caption">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35244C02-CE01-4C42-B3BA-63B2DFAF5794}" type="datetimeFigureOut">
              <a:rPr lang="en-US" smtClean="0"/>
              <a:pPr/>
              <a:t>3/30/10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1D38A7-FA83-874A-AEEB-1DCE2971CB86}" type="slidenum">
              <a:rPr lang="en-US" smtClean="0"/>
              <a:pPr/>
              <a:t>‹#›</a:t>
            </a:fld>
            <a:endParaRPr lang="en-US"/>
          </a:p>
        </p:txBody>
      </p:sp>
      <p:pic>
        <p:nvPicPr>
          <p:cNvPr id="10" name="Picture 9" descr="pictureCaptionBacking.png"/>
          <p:cNvPicPr>
            <a:picLocks noChangeAspect="1"/>
          </p:cNvPicPr>
          <p:nvPr/>
        </p:nvPicPr>
        <p:blipFill>
          <a:blip r:embed="rId2"/>
          <a:srcRect l="52272" t="8889" r="5152" b="16566"/>
          <a:stretch>
            <a:fillRect/>
          </a:stretch>
        </p:blipFill>
        <p:spPr>
          <a:xfrm>
            <a:off x="4594412" y="663388"/>
            <a:ext cx="3893127" cy="5112327"/>
          </a:xfrm>
          <a:prstGeom prst="rect">
            <a:avLst/>
          </a:prstGeom>
        </p:spPr>
      </p:pic>
      <p:sp>
        <p:nvSpPr>
          <p:cNvPr id="11" name="Title 1"/>
          <p:cNvSpPr>
            <a:spLocks noGrp="1"/>
          </p:cNvSpPr>
          <p:nvPr>
            <p:ph type="title"/>
          </p:nvPr>
        </p:nvSpPr>
        <p:spPr>
          <a:xfrm>
            <a:off x="725487" y="1143000"/>
            <a:ext cx="3792537" cy="1341344"/>
          </a:xfrm>
        </p:spPr>
        <p:txBody>
          <a:bodyPr anchor="b"/>
          <a:lstStyle>
            <a:lvl1pPr algn="ctr">
              <a:defRPr sz="4400" b="0"/>
            </a:lvl1pPr>
          </a:lstStyle>
          <a:p>
            <a:r>
              <a:rPr lang="en-US" smtClean="0"/>
              <a:t>Click to edit Master title style</a:t>
            </a:r>
            <a:endParaRPr/>
          </a:p>
        </p:txBody>
      </p:sp>
      <p:sp>
        <p:nvSpPr>
          <p:cNvPr id="12" name="Text Placeholder 3"/>
          <p:cNvSpPr>
            <a:spLocks noGrp="1"/>
          </p:cNvSpPr>
          <p:nvPr>
            <p:ph type="body" sz="half" idx="2"/>
          </p:nvPr>
        </p:nvSpPr>
        <p:spPr>
          <a:xfrm>
            <a:off x="725487" y="2618815"/>
            <a:ext cx="3792537" cy="3133164"/>
          </a:xfrm>
        </p:spPr>
        <p:txBody>
          <a:bodyPr>
            <a:normAutofit/>
          </a:bodyPr>
          <a:lstStyle>
            <a:lvl1pPr marL="0" indent="0" algn="ctr">
              <a:spcBef>
                <a:spcPts val="18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Picture Placeholder 2"/>
          <p:cNvSpPr>
            <a:spLocks noGrp="1"/>
          </p:cNvSpPr>
          <p:nvPr>
            <p:ph type="pic" idx="1"/>
          </p:nvPr>
        </p:nvSpPr>
        <p:spPr>
          <a:xfrm>
            <a:off x="4829938" y="864971"/>
            <a:ext cx="3422075" cy="470916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725487" y="462896"/>
            <a:ext cx="7718425" cy="828021"/>
          </a:xfrm>
        </p:spPr>
        <p:txBody>
          <a:bodyPr/>
          <a:lstStyle/>
          <a:p>
            <a:r>
              <a:rPr lang="en-US" smtClean="0"/>
              <a:t>Click to edit Master title style</a:t>
            </a:r>
            <a:endParaRPr/>
          </a:p>
        </p:txBody>
      </p:sp>
      <p:sp>
        <p:nvSpPr>
          <p:cNvPr id="3" name="Vertical Text Placeholder 2"/>
          <p:cNvSpPr>
            <a:spLocks noGrp="1"/>
          </p:cNvSpPr>
          <p:nvPr>
            <p:ph type="body" orient="vert" idx="1"/>
          </p:nvPr>
        </p:nvSpPr>
        <p:spPr>
          <a:xfrm>
            <a:off x="725489" y="1598613"/>
            <a:ext cx="7718424" cy="4572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35244C02-CE01-4C42-B3BA-63B2DFAF5794}" type="datetimeFigureOut">
              <a:rPr lang="en-US" smtClean="0"/>
              <a:pPr/>
              <a:t>3/30/10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1D38A7-FA83-874A-AEEB-1DCE2971CB86}" type="slidenum">
              <a:rPr lang="en-US" smtClean="0"/>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0" y="685801"/>
            <a:ext cx="1066800" cy="5484812"/>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725488" y="685757"/>
            <a:ext cx="6437312" cy="548222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35244C02-CE01-4C42-B3BA-63B2DFAF5794}" type="datetimeFigureOut">
              <a:rPr lang="en-US" smtClean="0"/>
              <a:pPr/>
              <a:t>3/30/10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1D38A7-FA83-874A-AEEB-1DCE2971CB8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35244C02-CE01-4C42-B3BA-63B2DFAF5794}" type="datetimeFigureOut">
              <a:rPr lang="en-US" smtClean="0"/>
              <a:pPr/>
              <a:t>3/30/10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1D38A7-FA83-874A-AEEB-1DCE2971CB8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Slide with Picture">
    <p:bg>
      <p:bgRef idx="1003">
        <a:schemeClr val="bg2"/>
      </p:bgRef>
    </p:bg>
    <p:spTree>
      <p:nvGrpSpPr>
        <p:cNvPr id="1" name=""/>
        <p:cNvGrpSpPr/>
        <p:nvPr/>
      </p:nvGrpSpPr>
      <p:grpSpPr>
        <a:xfrm>
          <a:off x="0" y="0"/>
          <a:ext cx="0" cy="0"/>
          <a:chOff x="0" y="0"/>
          <a:chExt cx="0" cy="0"/>
        </a:xfrm>
      </p:grpSpPr>
      <p:pic>
        <p:nvPicPr>
          <p:cNvPr id="12" name="Picture 11" descr="titlePhotoBacking-r.png"/>
          <p:cNvPicPr>
            <a:picLocks noChangeAspect="1"/>
          </p:cNvPicPr>
          <p:nvPr/>
        </p:nvPicPr>
        <p:blipFill>
          <a:blip r:embed="rId2"/>
          <a:srcRect l="17353" t="9412" r="17500" b="32353"/>
          <a:stretch>
            <a:fillRect/>
          </a:stretch>
        </p:blipFill>
        <p:spPr>
          <a:xfrm>
            <a:off x="1586753" y="645459"/>
            <a:ext cx="5957047" cy="3993776"/>
          </a:xfrm>
          <a:prstGeom prst="rect">
            <a:avLst/>
          </a:prstGeom>
        </p:spPr>
      </p:pic>
      <p:sp>
        <p:nvSpPr>
          <p:cNvPr id="4" name="Date Placeholder 3"/>
          <p:cNvSpPr>
            <a:spLocks noGrp="1"/>
          </p:cNvSpPr>
          <p:nvPr>
            <p:ph type="dt" sz="half" idx="10"/>
          </p:nvPr>
        </p:nvSpPr>
        <p:spPr>
          <a:xfrm>
            <a:off x="457200" y="6324600"/>
            <a:ext cx="2133600" cy="273050"/>
          </a:xfrm>
        </p:spPr>
        <p:txBody>
          <a:bodyPr/>
          <a:lstStyle>
            <a:lvl1pPr>
              <a:defRPr sz="1400">
                <a:solidFill>
                  <a:schemeClr val="tx2">
                    <a:lumMod val="75000"/>
                  </a:schemeClr>
                </a:solidFill>
              </a:defRPr>
            </a:lvl1pPr>
          </a:lstStyle>
          <a:p>
            <a:fld id="{35244C02-CE01-4C42-B3BA-63B2DFAF5794}" type="datetimeFigureOut">
              <a:rPr lang="en-US" smtClean="0"/>
              <a:pPr/>
              <a:t>3/30/10</a:t>
            </a:fld>
            <a:endParaRPr lang="en-US"/>
          </a:p>
        </p:txBody>
      </p:sp>
      <p:sp>
        <p:nvSpPr>
          <p:cNvPr id="5" name="Footer Placeholder 4"/>
          <p:cNvSpPr>
            <a:spLocks noGrp="1"/>
          </p:cNvSpPr>
          <p:nvPr>
            <p:ph type="ftr" sz="quarter" idx="11"/>
          </p:nvPr>
        </p:nvSpPr>
        <p:spPr>
          <a:xfrm>
            <a:off x="3124200" y="6324600"/>
            <a:ext cx="2895600" cy="273050"/>
          </a:xfrm>
        </p:spPr>
        <p:txBody>
          <a:bodyPr/>
          <a:lstStyle>
            <a:lvl1pPr>
              <a:defRPr sz="1400">
                <a:solidFill>
                  <a:schemeClr val="tx2">
                    <a:lumMod val="75000"/>
                  </a:schemeClr>
                </a:solidFill>
              </a:defRPr>
            </a:lvl1pPr>
          </a:lstStyle>
          <a:p>
            <a:endParaRPr lang="en-US"/>
          </a:p>
        </p:txBody>
      </p:sp>
      <p:sp>
        <p:nvSpPr>
          <p:cNvPr id="6" name="Slide Number Placeholder 5"/>
          <p:cNvSpPr>
            <a:spLocks noGrp="1"/>
          </p:cNvSpPr>
          <p:nvPr>
            <p:ph type="sldNum" sz="quarter" idx="12"/>
          </p:nvPr>
        </p:nvSpPr>
        <p:spPr>
          <a:xfrm>
            <a:off x="6553200" y="6324600"/>
            <a:ext cx="2133600" cy="273050"/>
          </a:xfrm>
        </p:spPr>
        <p:txBody>
          <a:bodyPr/>
          <a:lstStyle>
            <a:lvl1pPr>
              <a:defRPr sz="1400">
                <a:solidFill>
                  <a:schemeClr val="tx2">
                    <a:lumMod val="75000"/>
                  </a:schemeClr>
                </a:solidFill>
              </a:defRPr>
            </a:lvl1pPr>
          </a:lstStyle>
          <a:p>
            <a:fld id="{331D38A7-FA83-874A-AEEB-1DCE2971CB86}" type="slidenum">
              <a:rPr lang="en-US" smtClean="0"/>
              <a:pPr/>
              <a:t>‹#›</a:t>
            </a:fld>
            <a:endParaRPr lang="en-US"/>
          </a:p>
        </p:txBody>
      </p:sp>
      <p:sp>
        <p:nvSpPr>
          <p:cNvPr id="2" name="Title 1"/>
          <p:cNvSpPr>
            <a:spLocks noGrp="1"/>
          </p:cNvSpPr>
          <p:nvPr>
            <p:ph type="ctrTitle"/>
          </p:nvPr>
        </p:nvSpPr>
        <p:spPr>
          <a:xfrm>
            <a:off x="524435" y="4953000"/>
            <a:ext cx="8095130" cy="857250"/>
          </a:xfrm>
        </p:spPr>
        <p:txBody>
          <a:bodyPr anchor="b" anchorCtr="0">
            <a:noAutofit/>
          </a:bodyPr>
          <a:lstStyle>
            <a:lvl1pPr>
              <a:defRPr sz="5400">
                <a:solidFill>
                  <a:schemeClr val="tx2"/>
                </a:solidFill>
                <a:effectLst>
                  <a:outerShdw blurRad="50800" dist="38100" dir="2700000" algn="tl" rotWithShape="0">
                    <a:prstClr val="black">
                      <a:alpha val="40000"/>
                    </a:prstClr>
                  </a:outerShdw>
                </a:effectLst>
              </a:defRPr>
            </a:lvl1pPr>
          </a:lstStyle>
          <a:p>
            <a:r>
              <a:rPr lang="en-US" smtClean="0"/>
              <a:t>Click to edit Master title style</a:t>
            </a:r>
            <a:endParaRPr/>
          </a:p>
        </p:txBody>
      </p:sp>
      <p:sp>
        <p:nvSpPr>
          <p:cNvPr id="3" name="Subtitle 2"/>
          <p:cNvSpPr>
            <a:spLocks noGrp="1"/>
          </p:cNvSpPr>
          <p:nvPr>
            <p:ph type="subTitle" idx="1"/>
          </p:nvPr>
        </p:nvSpPr>
        <p:spPr>
          <a:xfrm>
            <a:off x="524435" y="5791200"/>
            <a:ext cx="8095130" cy="507200"/>
          </a:xfrm>
        </p:spPr>
        <p:txBody>
          <a:bodyPr>
            <a:normAutofit/>
          </a:bodyPr>
          <a:lstStyle>
            <a:lvl1pPr marL="0" indent="0" algn="ctr">
              <a:spcBef>
                <a:spcPts val="0"/>
              </a:spcBef>
              <a:buNone/>
              <a:defRPr sz="1800">
                <a:solidFill>
                  <a:schemeClr val="tx2"/>
                </a:solidFill>
                <a:effectLst>
                  <a:outerShdw blurRad="50800" dist="38100" dir="2700000" algn="tl" rotWithShape="0">
                    <a:prstClr val="black">
                      <a:alpha val="40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11" name="Picture Placeholder 10"/>
          <p:cNvSpPr>
            <a:spLocks noGrp="1"/>
          </p:cNvSpPr>
          <p:nvPr>
            <p:ph type="pic" sz="quarter" idx="13"/>
          </p:nvPr>
        </p:nvSpPr>
        <p:spPr>
          <a:xfrm>
            <a:off x="1764792" y="804672"/>
            <a:ext cx="5638800" cy="3657600"/>
          </a:xfrm>
        </p:spPr>
        <p:txBody>
          <a:bodyPr/>
          <a:lstStyle>
            <a:lvl1pPr>
              <a:buNone/>
              <a:defRPr>
                <a:solidFill>
                  <a:schemeClr val="bg2"/>
                </a:solidFill>
              </a:defRPr>
            </a:lvl1pPr>
          </a:lstStyle>
          <a:p>
            <a:r>
              <a:rPr lang="en-US" smtClean="0"/>
              <a:t>Click icon to add picture</a:t>
            </a:r>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90818" y="2514600"/>
            <a:ext cx="8162365" cy="914400"/>
          </a:xfrm>
        </p:spPr>
        <p:txBody>
          <a:bodyPr anchor="b" anchorCtr="0"/>
          <a:lstStyle>
            <a:lvl1pPr algn="ctr">
              <a:defRPr sz="5400" b="0" cap="none" baseline="0">
                <a:solidFill>
                  <a:schemeClr val="tx2"/>
                </a:solidFill>
                <a:effectLst>
                  <a:outerShdw blurRad="50800" dist="38100" dir="2700000" algn="tl" rotWithShape="0">
                    <a:prstClr val="black">
                      <a:alpha val="40000"/>
                    </a:prstClr>
                  </a:outerShdw>
                </a:effectLst>
              </a:defRPr>
            </a:lvl1pPr>
          </a:lstStyle>
          <a:p>
            <a:r>
              <a:rPr lang="en-US" smtClean="0"/>
              <a:t>Click to edit Master title style</a:t>
            </a:r>
            <a:endParaRPr/>
          </a:p>
        </p:txBody>
      </p:sp>
      <p:sp>
        <p:nvSpPr>
          <p:cNvPr id="3" name="Text Placeholder 2"/>
          <p:cNvSpPr>
            <a:spLocks noGrp="1"/>
          </p:cNvSpPr>
          <p:nvPr>
            <p:ph type="body" idx="1"/>
          </p:nvPr>
        </p:nvSpPr>
        <p:spPr>
          <a:xfrm>
            <a:off x="490818" y="3429000"/>
            <a:ext cx="8162365" cy="701000"/>
          </a:xfrm>
        </p:spPr>
        <p:txBody>
          <a:bodyPr anchor="t" anchorCtr="0">
            <a:normAutofit/>
          </a:bodyPr>
          <a:lstStyle>
            <a:lvl1pPr marL="0" indent="0" algn="ctr">
              <a:spcBef>
                <a:spcPts val="0"/>
              </a:spcBef>
              <a:buNone/>
              <a:defRPr sz="1800">
                <a:solidFill>
                  <a:schemeClr val="tx2"/>
                </a:solidFill>
                <a:effectLst>
                  <a:outerShdw blurRad="50800" dist="38100" dir="2700000" algn="tl" rotWithShape="0">
                    <a:prstClr val="black">
                      <a:alpha val="40000"/>
                    </a:prstClr>
                  </a:outerShdw>
                </a:effectLs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vert="horz" lIns="91440" tIns="45720" rIns="91440" bIns="45720" rtlCol="0" anchor="ctr"/>
          <a:lstStyle>
            <a:lvl1pPr marL="0" algn="l" defTabSz="914400" rtl="0" eaLnBrk="1" latinLnBrk="0" hangingPunct="1">
              <a:defRPr sz="1400" kern="1200">
                <a:solidFill>
                  <a:schemeClr val="tx2">
                    <a:lumMod val="75000"/>
                  </a:schemeClr>
                </a:solidFill>
                <a:latin typeface="+mn-lt"/>
                <a:ea typeface="+mn-ea"/>
                <a:cs typeface="+mn-cs"/>
              </a:defRPr>
            </a:lvl1pPr>
          </a:lstStyle>
          <a:p>
            <a:fld id="{35244C02-CE01-4C42-B3BA-63B2DFAF5794}" type="datetimeFigureOut">
              <a:rPr lang="en-US" smtClean="0"/>
              <a:pPr/>
              <a:t>3/30/10</a:t>
            </a:fld>
            <a:endParaRPr lang="en-US"/>
          </a:p>
        </p:txBody>
      </p:sp>
      <p:sp>
        <p:nvSpPr>
          <p:cNvPr id="5" name="Footer Placeholder 4"/>
          <p:cNvSpPr>
            <a:spLocks noGrp="1"/>
          </p:cNvSpPr>
          <p:nvPr>
            <p:ph type="ftr" sz="quarter" idx="11"/>
          </p:nvPr>
        </p:nvSpPr>
        <p:spPr/>
        <p:txBody>
          <a:bodyPr vert="horz" lIns="91440" tIns="45720" rIns="91440" bIns="45720" rtlCol="0" anchor="ctr"/>
          <a:lstStyle>
            <a:lvl1pPr marL="0" algn="ctr" defTabSz="914400" rtl="0" eaLnBrk="1" latinLnBrk="0" hangingPunct="1">
              <a:defRPr sz="1400" kern="1200">
                <a:solidFill>
                  <a:schemeClr val="tx2">
                    <a:lumMod val="75000"/>
                  </a:schemeClr>
                </a:solidFill>
                <a:latin typeface="+mn-lt"/>
                <a:ea typeface="+mn-ea"/>
                <a:cs typeface="+mn-cs"/>
              </a:defRPr>
            </a:lvl1pPr>
          </a:lstStyle>
          <a:p>
            <a:endParaRPr lang="en-US"/>
          </a:p>
        </p:txBody>
      </p:sp>
      <p:sp>
        <p:nvSpPr>
          <p:cNvPr id="6" name="Slide Number Placeholder 5"/>
          <p:cNvSpPr>
            <a:spLocks noGrp="1"/>
          </p:cNvSpPr>
          <p:nvPr>
            <p:ph type="sldNum" sz="quarter" idx="12"/>
          </p:nvPr>
        </p:nvSpPr>
        <p:spPr/>
        <p:txBody>
          <a:bodyPr vert="horz" lIns="91440" tIns="45720" rIns="91440" bIns="45720" rtlCol="0" anchor="ctr"/>
          <a:lstStyle>
            <a:lvl1pPr marL="0" algn="r" defTabSz="914400" rtl="0" eaLnBrk="1" latinLnBrk="0" hangingPunct="1">
              <a:defRPr sz="1400" kern="1200">
                <a:solidFill>
                  <a:schemeClr val="tx2">
                    <a:lumMod val="75000"/>
                  </a:schemeClr>
                </a:solidFill>
                <a:latin typeface="+mn-lt"/>
                <a:ea typeface="+mn-ea"/>
                <a:cs typeface="+mn-cs"/>
              </a:defRPr>
            </a:lvl1pPr>
          </a:lstStyle>
          <a:p>
            <a:fld id="{331D38A7-FA83-874A-AEEB-1DCE2971CB86}"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723900" y="1586753"/>
            <a:ext cx="3776472" cy="4583860"/>
          </a:xfrm>
        </p:spPr>
        <p:txBody>
          <a:bodyPr>
            <a:normAutofit/>
          </a:bodyPr>
          <a:lstStyle>
            <a:lvl1pPr>
              <a:defRPr sz="24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648200" y="1586753"/>
            <a:ext cx="3776472" cy="4583860"/>
          </a:xfrm>
        </p:spPr>
        <p:txBody>
          <a:bodyPr>
            <a:normAutofit/>
          </a:bodyPr>
          <a:lstStyle>
            <a:lvl1pPr>
              <a:defRPr sz="24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35244C02-CE01-4C42-B3BA-63B2DFAF5794}" type="datetimeFigureOut">
              <a:rPr lang="en-US" smtClean="0"/>
              <a:pPr/>
              <a:t>3/30/10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1D38A7-FA83-874A-AEEB-1DCE2971CB8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723900" y="1598613"/>
            <a:ext cx="3773488" cy="427877"/>
          </a:xfrm>
        </p:spPr>
        <p:txBody>
          <a:bodyPr anchor="b">
            <a:normAutofit/>
          </a:bodyPr>
          <a:lstStyle>
            <a:lvl1pPr marL="0" indent="0" algn="ctr">
              <a:spcBef>
                <a:spcPts val="0"/>
              </a:spcBef>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23900" y="2174875"/>
            <a:ext cx="3773488" cy="3997325"/>
          </a:xfrm>
        </p:spPr>
        <p:txBody>
          <a:bodyPr/>
          <a:lstStyle>
            <a:lvl1pPr>
              <a:defRPr sz="2400"/>
            </a:lvl1pPr>
            <a:lvl2pPr>
              <a:defRPr sz="2200"/>
            </a:lvl2pPr>
            <a:lvl3pPr>
              <a:defRPr sz="20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645026" y="1598613"/>
            <a:ext cx="3776472" cy="427877"/>
          </a:xfrm>
        </p:spPr>
        <p:txBody>
          <a:bodyPr anchor="b">
            <a:normAutofit/>
          </a:bodyPr>
          <a:lstStyle>
            <a:lvl1pPr marL="0" indent="0" algn="ctr">
              <a:spcBef>
                <a:spcPts val="0"/>
              </a:spcBef>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3776472" cy="3997325"/>
          </a:xfrm>
        </p:spPr>
        <p:txBody>
          <a:bodyPr/>
          <a:lstStyle>
            <a:lvl1pPr>
              <a:defRPr sz="2400"/>
            </a:lvl1pPr>
            <a:lvl2pPr>
              <a:defRPr sz="2200"/>
            </a:lvl2pPr>
            <a:lvl3pPr>
              <a:defRPr sz="20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35244C02-CE01-4C42-B3BA-63B2DFAF5794}" type="datetimeFigureOut">
              <a:rPr lang="en-US" smtClean="0"/>
              <a:pPr/>
              <a:t>3/30/10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1D38A7-FA83-874A-AEEB-1DCE2971CB8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Content, Top and Bott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723900" y="1586753"/>
            <a:ext cx="7707406" cy="2231136"/>
          </a:xfrm>
        </p:spPr>
        <p:txBody>
          <a:bodyPr>
            <a:normAutofit/>
          </a:bodyPr>
          <a:lstStyle>
            <a:lvl1pPr>
              <a:defRPr sz="24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35244C02-CE01-4C42-B3BA-63B2DFAF5794}" type="datetimeFigureOut">
              <a:rPr lang="en-US" smtClean="0"/>
              <a:pPr/>
              <a:t>3/30/10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1D38A7-FA83-874A-AEEB-1DCE2971CB86}" type="slidenum">
              <a:rPr lang="en-US" smtClean="0"/>
              <a:pPr/>
              <a:t>‹#›</a:t>
            </a:fld>
            <a:endParaRPr lang="en-US"/>
          </a:p>
        </p:txBody>
      </p:sp>
      <p:sp>
        <p:nvSpPr>
          <p:cNvPr id="8" name="Content Placeholder 2"/>
          <p:cNvSpPr>
            <a:spLocks noGrp="1"/>
          </p:cNvSpPr>
          <p:nvPr>
            <p:ph sz="half" idx="13"/>
          </p:nvPr>
        </p:nvSpPr>
        <p:spPr>
          <a:xfrm>
            <a:off x="723900" y="3914170"/>
            <a:ext cx="7707406" cy="2231136"/>
          </a:xfrm>
        </p:spPr>
        <p:txBody>
          <a:bodyPr>
            <a:normAutofit/>
          </a:bodyPr>
          <a:lstStyle>
            <a:lvl1pPr>
              <a:defRPr sz="24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3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723900" y="1586753"/>
            <a:ext cx="3776472" cy="4583860"/>
          </a:xfrm>
        </p:spPr>
        <p:txBody>
          <a:bodyPr>
            <a:normAutofit/>
          </a:bodyPr>
          <a:lstStyle>
            <a:lvl1pPr>
              <a:defRPr sz="24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35244C02-CE01-4C42-B3BA-63B2DFAF5794}" type="datetimeFigureOut">
              <a:rPr lang="en-US" smtClean="0"/>
              <a:pPr/>
              <a:t>3/30/10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1D38A7-FA83-874A-AEEB-1DCE2971CB86}" type="slidenum">
              <a:rPr lang="en-US" smtClean="0"/>
              <a:pPr/>
              <a:t>‹#›</a:t>
            </a:fld>
            <a:endParaRPr lang="en-US"/>
          </a:p>
        </p:txBody>
      </p:sp>
      <p:sp>
        <p:nvSpPr>
          <p:cNvPr id="8" name="Content Placeholder 3"/>
          <p:cNvSpPr>
            <a:spLocks noGrp="1"/>
          </p:cNvSpPr>
          <p:nvPr>
            <p:ph sz="half" idx="2"/>
          </p:nvPr>
        </p:nvSpPr>
        <p:spPr>
          <a:xfrm>
            <a:off x="4648200" y="1586753"/>
            <a:ext cx="3776472" cy="2232212"/>
          </a:xfrm>
        </p:spPr>
        <p:txBody>
          <a:bodyPr>
            <a:normAutofit/>
          </a:bodyPr>
          <a:lstStyle>
            <a:lvl1pPr>
              <a:defRPr sz="24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9" name="Content Placeholder 3"/>
          <p:cNvSpPr>
            <a:spLocks noGrp="1"/>
          </p:cNvSpPr>
          <p:nvPr>
            <p:ph sz="half" idx="14"/>
          </p:nvPr>
        </p:nvSpPr>
        <p:spPr>
          <a:xfrm>
            <a:off x="4648200" y="3913094"/>
            <a:ext cx="3776472" cy="2232212"/>
          </a:xfrm>
        </p:spPr>
        <p:txBody>
          <a:bodyPr>
            <a:normAutofit/>
          </a:bodyPr>
          <a:lstStyle>
            <a:lvl1pPr>
              <a:defRPr sz="24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4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35244C02-CE01-4C42-B3BA-63B2DFAF5794}" type="datetimeFigureOut">
              <a:rPr lang="en-US" smtClean="0"/>
              <a:pPr/>
              <a:t>3/30/10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1D38A7-FA83-874A-AEEB-1DCE2971CB86}" type="slidenum">
              <a:rPr lang="en-US" smtClean="0"/>
              <a:pPr/>
              <a:t>‹#›</a:t>
            </a:fld>
            <a:endParaRPr lang="en-US"/>
          </a:p>
        </p:txBody>
      </p:sp>
      <p:sp>
        <p:nvSpPr>
          <p:cNvPr id="6" name="Content Placeholder 2"/>
          <p:cNvSpPr>
            <a:spLocks noGrp="1"/>
          </p:cNvSpPr>
          <p:nvPr>
            <p:ph sz="half" idx="1"/>
          </p:nvPr>
        </p:nvSpPr>
        <p:spPr>
          <a:xfrm>
            <a:off x="723900" y="1586753"/>
            <a:ext cx="3776472" cy="2232212"/>
          </a:xfrm>
        </p:spPr>
        <p:txBody>
          <a:bodyPr>
            <a:normAutofit/>
          </a:bodyPr>
          <a:lstStyle>
            <a:lvl1pPr>
              <a:defRPr sz="24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Content Placeholder 3"/>
          <p:cNvSpPr>
            <a:spLocks noGrp="1"/>
          </p:cNvSpPr>
          <p:nvPr>
            <p:ph sz="half" idx="2"/>
          </p:nvPr>
        </p:nvSpPr>
        <p:spPr>
          <a:xfrm>
            <a:off x="4648200" y="1586753"/>
            <a:ext cx="3776472" cy="2232212"/>
          </a:xfrm>
        </p:spPr>
        <p:txBody>
          <a:bodyPr>
            <a:normAutofit/>
          </a:bodyPr>
          <a:lstStyle>
            <a:lvl1pPr>
              <a:defRPr sz="24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8" name="Content Placeholder 2"/>
          <p:cNvSpPr>
            <a:spLocks noGrp="1"/>
          </p:cNvSpPr>
          <p:nvPr>
            <p:ph sz="half" idx="13"/>
          </p:nvPr>
        </p:nvSpPr>
        <p:spPr>
          <a:xfrm>
            <a:off x="723900" y="3913094"/>
            <a:ext cx="3776472" cy="2232212"/>
          </a:xfrm>
        </p:spPr>
        <p:txBody>
          <a:bodyPr>
            <a:normAutofit/>
          </a:bodyPr>
          <a:lstStyle>
            <a:lvl1pPr>
              <a:defRPr sz="24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9" name="Content Placeholder 3"/>
          <p:cNvSpPr>
            <a:spLocks noGrp="1"/>
          </p:cNvSpPr>
          <p:nvPr>
            <p:ph sz="half" idx="14"/>
          </p:nvPr>
        </p:nvSpPr>
        <p:spPr>
          <a:xfrm>
            <a:off x="4648200" y="3913094"/>
            <a:ext cx="3776472" cy="2232212"/>
          </a:xfrm>
        </p:spPr>
        <p:txBody>
          <a:bodyPr>
            <a:normAutofit/>
          </a:bodyPr>
          <a:lstStyle>
            <a:lvl1pPr>
              <a:defRPr sz="24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Masters/_rels/slideMaster1.xml.rels><?xml version="1.0" encoding="UTF-8" standalone="yes"?>
<Relationships xmlns="http://schemas.openxmlformats.org/package/2006/relationships"><Relationship Id="rId14" Type="http://schemas.openxmlformats.org/officeDocument/2006/relationships/slideLayout" Target="../slideLayouts/slideLayout14.xml"/><Relationship Id="rId4" Type="http://schemas.openxmlformats.org/officeDocument/2006/relationships/slideLayout" Target="../slideLayouts/slideLayout4.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 Type="http://schemas.openxmlformats.org/officeDocument/2006/relationships/slideLayout" Target="../slideLayouts/slideLayout1.xml"/><Relationship Id="rId6" Type="http://schemas.openxmlformats.org/officeDocument/2006/relationships/slideLayout" Target="../slideLayouts/slideLayout6.xml"/><Relationship Id="rId16" Type="http://schemas.openxmlformats.org/officeDocument/2006/relationships/theme" Target="../theme/theme1.xml"/><Relationship Id="rId8" Type="http://schemas.openxmlformats.org/officeDocument/2006/relationships/slideLayout" Target="../slideLayouts/slideLayout8.xml"/><Relationship Id="rId13" Type="http://schemas.openxmlformats.org/officeDocument/2006/relationships/slideLayout" Target="../slideLayouts/slideLayout13.xml"/><Relationship Id="rId10" Type="http://schemas.openxmlformats.org/officeDocument/2006/relationships/slideLayout" Target="../slideLayouts/slideLayout1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2" Type="http://schemas.openxmlformats.org/officeDocument/2006/relationships/slideLayout" Target="../slideLayouts/slideLayout12.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2">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26141" y="314979"/>
            <a:ext cx="7691719" cy="1143000"/>
          </a:xfrm>
          <a:prstGeom prst="rect">
            <a:avLst/>
          </a:prstGeom>
        </p:spPr>
        <p:txBody>
          <a:bodyPr vert="horz" lIns="91440" tIns="45720" rIns="91440" bIns="45720" rtlCol="0" anchor="ctr">
            <a:noAutofit/>
          </a:bodyPr>
          <a:lstStyle/>
          <a:p>
            <a:r>
              <a:rPr/>
              <a:t>Click to edit title style</a:t>
            </a:r>
          </a:p>
        </p:txBody>
      </p:sp>
      <p:sp>
        <p:nvSpPr>
          <p:cNvPr id="3" name="Text Placeholder 2"/>
          <p:cNvSpPr>
            <a:spLocks noGrp="1"/>
          </p:cNvSpPr>
          <p:nvPr>
            <p:ph type="body" idx="1"/>
          </p:nvPr>
        </p:nvSpPr>
        <p:spPr>
          <a:xfrm>
            <a:off x="726141" y="1586753"/>
            <a:ext cx="7691719" cy="457199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400">
                <a:solidFill>
                  <a:schemeClr val="tx1">
                    <a:lumMod val="65000"/>
                    <a:lumOff val="35000"/>
                  </a:schemeClr>
                </a:solidFill>
              </a:defRPr>
            </a:lvl1pPr>
          </a:lstStyle>
          <a:p>
            <a:fld id="{35244C02-CE01-4C42-B3BA-63B2DFAF5794}" type="datetimeFigureOut">
              <a:rPr lang="en-US" smtClean="0"/>
              <a:pPr/>
              <a:t>3/30/10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400">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400">
                <a:solidFill>
                  <a:schemeClr val="tx1">
                    <a:lumMod val="65000"/>
                    <a:lumOff val="35000"/>
                  </a:schemeClr>
                </a:solidFill>
              </a:defRPr>
            </a:lvl1pPr>
          </a:lstStyle>
          <a:p>
            <a:fld id="{331D38A7-FA83-874A-AEEB-1DCE2971CB86}"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80" r:id="rId1"/>
    <p:sldLayoutId id="2147483781" r:id="rId2"/>
    <p:sldLayoutId id="2147483782" r:id="rId3"/>
    <p:sldLayoutId id="2147483783" r:id="rId4"/>
    <p:sldLayoutId id="2147483784" r:id="rId5"/>
    <p:sldLayoutId id="2147483785" r:id="rId6"/>
    <p:sldLayoutId id="2147483786" r:id="rId7"/>
    <p:sldLayoutId id="2147483787" r:id="rId8"/>
    <p:sldLayoutId id="2147483788" r:id="rId9"/>
    <p:sldLayoutId id="2147483789" r:id="rId10"/>
    <p:sldLayoutId id="2147483790" r:id="rId11"/>
    <p:sldLayoutId id="2147483791" r:id="rId12"/>
    <p:sldLayoutId id="2147483792" r:id="rId13"/>
    <p:sldLayoutId id="2147483793" r:id="rId14"/>
    <p:sldLayoutId id="2147483794" r:id="rId15"/>
  </p:sldLayoutIdLst>
  <p:txStyles>
    <p:titleStyle>
      <a:lvl1pPr algn="ctr" defTabSz="914400" rtl="0" eaLnBrk="1" latinLnBrk="0" hangingPunct="1">
        <a:spcBef>
          <a:spcPct val="0"/>
        </a:spcBef>
        <a:buNone/>
        <a:defRPr sz="5400" kern="1200">
          <a:solidFill>
            <a:schemeClr val="tx1">
              <a:lumMod val="85000"/>
              <a:lumOff val="15000"/>
            </a:schemeClr>
          </a:solidFill>
          <a:latin typeface="+mj-lt"/>
          <a:ea typeface="+mj-ea"/>
          <a:cs typeface="+mj-cs"/>
        </a:defRPr>
      </a:lvl1pPr>
    </p:titleStyle>
    <p:bodyStyle>
      <a:lvl1pPr marL="457200" indent="-457200" algn="l" defTabSz="914400" rtl="0" eaLnBrk="1" latinLnBrk="0" hangingPunct="1">
        <a:spcBef>
          <a:spcPts val="2400"/>
        </a:spcBef>
        <a:buSzPct val="90000"/>
        <a:buFont typeface="Wingdings" pitchFamily="2" charset="2"/>
        <a:buChar char="v"/>
        <a:defRPr sz="2400" kern="1200">
          <a:solidFill>
            <a:schemeClr val="tx1">
              <a:lumMod val="75000"/>
              <a:lumOff val="25000"/>
            </a:schemeClr>
          </a:solidFill>
          <a:latin typeface="+mn-lt"/>
          <a:ea typeface="+mn-ea"/>
          <a:cs typeface="+mn-cs"/>
        </a:defRPr>
      </a:lvl1pPr>
      <a:lvl2pPr marL="914400" indent="-457200" algn="l" defTabSz="914400" rtl="0" eaLnBrk="1" latinLnBrk="0" hangingPunct="1">
        <a:spcBef>
          <a:spcPts val="1200"/>
        </a:spcBef>
        <a:buClr>
          <a:schemeClr val="bg1">
            <a:lumMod val="65000"/>
          </a:schemeClr>
        </a:buClr>
        <a:buSzPct val="90000"/>
        <a:buFont typeface="Wingdings" pitchFamily="2" charset="2"/>
        <a:buChar char="v"/>
        <a:defRPr sz="2200" kern="1200">
          <a:solidFill>
            <a:schemeClr val="tx1">
              <a:lumMod val="75000"/>
              <a:lumOff val="25000"/>
            </a:schemeClr>
          </a:solidFill>
          <a:latin typeface="+mn-lt"/>
          <a:ea typeface="+mn-ea"/>
          <a:cs typeface="+mn-cs"/>
        </a:defRPr>
      </a:lvl2pPr>
      <a:lvl3pPr marL="1263650" indent="-349250" algn="l" defTabSz="914400" rtl="0" eaLnBrk="1" latinLnBrk="0" hangingPunct="1">
        <a:spcBef>
          <a:spcPts val="1200"/>
        </a:spcBef>
        <a:buSzPct val="90000"/>
        <a:buFont typeface="Wingdings" pitchFamily="2" charset="2"/>
        <a:buChar char="v"/>
        <a:defRPr sz="2000" kern="1200">
          <a:solidFill>
            <a:schemeClr val="tx1">
              <a:lumMod val="75000"/>
              <a:lumOff val="25000"/>
            </a:schemeClr>
          </a:solidFill>
          <a:latin typeface="+mn-lt"/>
          <a:ea typeface="+mn-ea"/>
          <a:cs typeface="+mn-cs"/>
        </a:defRPr>
      </a:lvl3pPr>
      <a:lvl4pPr marL="1600200" indent="-336550" algn="l" defTabSz="914400" rtl="0" eaLnBrk="1" latinLnBrk="0" hangingPunct="1">
        <a:spcBef>
          <a:spcPts val="1200"/>
        </a:spcBef>
        <a:buClr>
          <a:schemeClr val="bg1">
            <a:lumMod val="65000"/>
          </a:schemeClr>
        </a:buClr>
        <a:buSzPct val="90000"/>
        <a:buFont typeface="Wingdings" pitchFamily="2" charset="2"/>
        <a:buChar char="v"/>
        <a:defRPr sz="1800" kern="1200">
          <a:solidFill>
            <a:schemeClr val="tx1">
              <a:lumMod val="75000"/>
              <a:lumOff val="25000"/>
            </a:schemeClr>
          </a:solidFill>
          <a:latin typeface="+mn-lt"/>
          <a:ea typeface="+mn-ea"/>
          <a:cs typeface="+mn-cs"/>
        </a:defRPr>
      </a:lvl4pPr>
      <a:lvl5pPr marL="2057400" indent="-457200" algn="l" defTabSz="914400" rtl="0" eaLnBrk="1" latinLnBrk="0" hangingPunct="1">
        <a:spcBef>
          <a:spcPts val="1200"/>
        </a:spcBef>
        <a:buSzPct val="90000"/>
        <a:buFont typeface="Wingdings" pitchFamily="2" charset="2"/>
        <a:buChar char="v"/>
        <a:defRPr sz="1800" kern="1200">
          <a:solidFill>
            <a:schemeClr val="tx1">
              <a:lumMod val="75000"/>
              <a:lumOff val="2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3"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2.bp.blogspot.com/_2Wzgw4hUx68/StUwejbs06I/AAAAAAAAADs/uDLFc5BwvjE/s320/gatsby_cover.jpg"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descr="money_tree.jpg"/>
          <p:cNvPicPr>
            <a:picLocks noChangeAspect="1"/>
          </p:cNvPicPr>
          <p:nvPr/>
        </p:nvPicPr>
        <p:blipFill>
          <a:blip r:embed="rId2"/>
          <a:stretch>
            <a:fillRect/>
          </a:stretch>
        </p:blipFill>
        <p:spPr>
          <a:xfrm>
            <a:off x="568324" y="192429"/>
            <a:ext cx="7820489" cy="4849440"/>
          </a:xfrm>
          <a:prstGeom prst="rect">
            <a:avLst/>
          </a:prstGeom>
        </p:spPr>
      </p:pic>
      <p:sp>
        <p:nvSpPr>
          <p:cNvPr id="3" name="Subtitle 2"/>
          <p:cNvSpPr>
            <a:spLocks noGrp="1"/>
          </p:cNvSpPr>
          <p:nvPr>
            <p:ph type="subTitle" idx="1"/>
          </p:nvPr>
        </p:nvSpPr>
        <p:spPr>
          <a:xfrm>
            <a:off x="5492710" y="3919205"/>
            <a:ext cx="3728250" cy="1007200"/>
          </a:xfrm>
        </p:spPr>
        <p:txBody>
          <a:bodyPr/>
          <a:lstStyle/>
          <a:p>
            <a:r>
              <a:rPr lang="en-US" dirty="0" smtClean="0"/>
              <a:t>Sylvia Jung</a:t>
            </a:r>
          </a:p>
          <a:p>
            <a:r>
              <a:rPr lang="en-US" dirty="0" smtClean="0"/>
              <a:t>Boram Lee</a:t>
            </a:r>
          </a:p>
          <a:p>
            <a:r>
              <a:rPr lang="en-US" dirty="0" smtClean="0"/>
              <a:t>Kevin Lee</a:t>
            </a:r>
            <a:endParaRPr lang="en-US" dirty="0"/>
          </a:p>
        </p:txBody>
      </p:sp>
      <p:sp>
        <p:nvSpPr>
          <p:cNvPr id="2" name="Title 1"/>
          <p:cNvSpPr>
            <a:spLocks noGrp="1"/>
          </p:cNvSpPr>
          <p:nvPr>
            <p:ph type="ctrTitle"/>
          </p:nvPr>
        </p:nvSpPr>
        <p:spPr>
          <a:xfrm>
            <a:off x="0" y="4772453"/>
            <a:ext cx="9144000" cy="1816131"/>
          </a:xfrm>
        </p:spPr>
        <p:txBody>
          <a:bodyPr/>
          <a:lstStyle/>
          <a:p>
            <a:r>
              <a:rPr lang="en-US" sz="4800" b="1" dirty="0" smtClean="0">
                <a:solidFill>
                  <a:schemeClr val="bg1"/>
                </a:solidFill>
              </a:rPr>
              <a:t>Group Character Activity: GATSBY</a:t>
            </a:r>
            <a:endParaRPr lang="en-US" sz="4800" dirty="0">
              <a:solidFill>
                <a:schemeClr val="bg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Britannic Bold"/>
                <a:cs typeface="Britannic Bold"/>
              </a:rPr>
              <a:t>Purpose in the Novel</a:t>
            </a:r>
            <a:endParaRPr lang="en-US" b="1" dirty="0">
              <a:latin typeface="Britannic Bold"/>
              <a:cs typeface="Britannic Bold"/>
            </a:endParaRPr>
          </a:p>
        </p:txBody>
      </p:sp>
      <p:sp>
        <p:nvSpPr>
          <p:cNvPr id="3" name="Content Placeholder 2"/>
          <p:cNvSpPr>
            <a:spLocks noGrp="1"/>
          </p:cNvSpPr>
          <p:nvPr>
            <p:ph idx="1"/>
          </p:nvPr>
        </p:nvSpPr>
        <p:spPr/>
        <p:txBody>
          <a:bodyPr/>
          <a:lstStyle/>
          <a:p>
            <a:r>
              <a:rPr lang="en-US" dirty="0" smtClean="0"/>
              <a:t>To show the effects and powers of money</a:t>
            </a:r>
          </a:p>
          <a:p>
            <a:pPr lvl="1"/>
            <a:r>
              <a:rPr lang="en-US" dirty="0" smtClean="0"/>
              <a:t>Social class division</a:t>
            </a:r>
          </a:p>
          <a:p>
            <a:r>
              <a:rPr lang="en-US" dirty="0" smtClean="0"/>
              <a:t>Moral Corruption of Society</a:t>
            </a:r>
          </a:p>
          <a:p>
            <a:pPr lvl="1"/>
            <a:r>
              <a:rPr lang="en-US" dirty="0" smtClean="0"/>
              <a:t>Gatsby becomes</a:t>
            </a:r>
            <a:r>
              <a:rPr lang="en-US" dirty="0" smtClean="0"/>
              <a:t> a victim</a:t>
            </a:r>
            <a:r>
              <a:rPr lang="en-US" dirty="0" smtClean="0"/>
              <a:t>.</a:t>
            </a:r>
          </a:p>
          <a:p>
            <a:r>
              <a:rPr lang="en-US" dirty="0" smtClean="0"/>
              <a:t>The American Dream</a:t>
            </a:r>
          </a:p>
          <a:p>
            <a:pPr lvl="1"/>
            <a:r>
              <a:rPr lang="en-US" dirty="0" smtClean="0"/>
              <a:t>He reaches his goal.</a:t>
            </a:r>
            <a:endParaRPr lang="en-US" dirty="0"/>
          </a:p>
        </p:txBody>
      </p:sp>
      <p:pic>
        <p:nvPicPr>
          <p:cNvPr id="4" name="Picture 3" descr="gatsby_cover.jpg"/>
          <p:cNvPicPr>
            <a:picLocks noChangeAspect="1"/>
          </p:cNvPicPr>
          <p:nvPr/>
        </p:nvPicPr>
        <p:blipFill>
          <a:blip r:embed="rId3"/>
          <a:stretch>
            <a:fillRect/>
          </a:stretch>
        </p:blipFill>
        <p:spPr>
          <a:xfrm>
            <a:off x="5700060" y="2219828"/>
            <a:ext cx="2717800" cy="4064000"/>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16may27-bad-good-excellent.jpg"/>
          <p:cNvPicPr>
            <a:picLocks noGrp="1" noChangeAspect="1"/>
          </p:cNvPicPr>
          <p:nvPr>
            <p:ph idx="1"/>
          </p:nvPr>
        </p:nvPicPr>
        <p:blipFill>
          <a:blip r:embed="rId2"/>
          <a:srcRect l="-22017" r="-22017"/>
          <a:stretch>
            <a:fillRect/>
          </a:stretch>
        </p:blipFill>
        <p:spPr>
          <a:xfrm>
            <a:off x="-1885559" y="1"/>
            <a:ext cx="12968030" cy="6858000"/>
          </a:xfrm>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pic>
        <p:nvPicPr>
          <p:cNvPr id="4" name="Content Placeholder 3" descr="good_boy_biglogo.jpg"/>
          <p:cNvPicPr>
            <a:picLocks noGrp="1" noChangeAspect="1"/>
          </p:cNvPicPr>
          <p:nvPr>
            <p:ph idx="1"/>
          </p:nvPr>
        </p:nvPicPr>
        <p:blipFill>
          <a:blip r:embed="rId2"/>
          <a:srcRect t="-16385" b="-16385"/>
          <a:stretch>
            <a:fillRect/>
          </a:stretch>
        </p:blipFill>
        <p:spPr>
          <a:xfrm>
            <a:off x="168172" y="180270"/>
            <a:ext cx="8841148" cy="6446801"/>
          </a:xfrm>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“Good Guy”</a:t>
            </a:r>
            <a:endParaRPr lang="en-US" dirty="0"/>
          </a:p>
        </p:txBody>
      </p:sp>
      <p:sp>
        <p:nvSpPr>
          <p:cNvPr id="3" name="Content Placeholder 2"/>
          <p:cNvSpPr>
            <a:spLocks noGrp="1"/>
          </p:cNvSpPr>
          <p:nvPr>
            <p:ph idx="1"/>
          </p:nvPr>
        </p:nvSpPr>
        <p:spPr>
          <a:xfrm>
            <a:off x="726141" y="1586753"/>
            <a:ext cx="7691719" cy="4889049"/>
          </a:xfrm>
        </p:spPr>
        <p:txBody>
          <a:bodyPr>
            <a:normAutofit fontScale="70000" lnSpcReduction="20000"/>
          </a:bodyPr>
          <a:lstStyle/>
          <a:p>
            <a:r>
              <a:rPr lang="en-US" dirty="0" smtClean="0"/>
              <a:t>Nick </a:t>
            </a:r>
            <a:r>
              <a:rPr lang="en-US" dirty="0" err="1" smtClean="0"/>
              <a:t>Carraway</a:t>
            </a:r>
            <a:r>
              <a:rPr lang="en-US" dirty="0" smtClean="0"/>
              <a:t> said to </a:t>
            </a:r>
            <a:r>
              <a:rPr lang="en-US" dirty="0" smtClean="0"/>
              <a:t>Gatsby:</a:t>
            </a:r>
          </a:p>
          <a:p>
            <a:pPr lvl="1"/>
            <a:r>
              <a:rPr lang="en-US" dirty="0" smtClean="0"/>
              <a:t>“’They’re a rotten crowd,’ I shouted across the lawn. ‘You’re worth the whole damn bunch put together’” (154).</a:t>
            </a:r>
            <a:endParaRPr lang="en-US" dirty="0" smtClean="0"/>
          </a:p>
          <a:p>
            <a:r>
              <a:rPr lang="en-US" dirty="0" smtClean="0"/>
              <a:t>Gatsby is a man of mystery, and he had all these false rumors and information. But</a:t>
            </a:r>
            <a:r>
              <a:rPr lang="en-US" dirty="0" smtClean="0"/>
              <a:t> his love </a:t>
            </a:r>
            <a:r>
              <a:rPr lang="en-US" dirty="0" smtClean="0"/>
              <a:t>for </a:t>
            </a:r>
            <a:r>
              <a:rPr lang="en-US" dirty="0" smtClean="0"/>
              <a:t>Daisy is romantic and </a:t>
            </a:r>
            <a:r>
              <a:rPr lang="en-US" dirty="0" smtClean="0"/>
              <a:t>passionate even though he seems idealistic</a:t>
            </a:r>
            <a:r>
              <a:rPr lang="en-US" dirty="0" smtClean="0"/>
              <a:t>.</a:t>
            </a:r>
          </a:p>
          <a:p>
            <a:r>
              <a:rPr lang="en-US" dirty="0" smtClean="0"/>
              <a:t>He has warm smile unlike Tom</a:t>
            </a:r>
          </a:p>
          <a:p>
            <a:pPr lvl="1"/>
            <a:r>
              <a:rPr lang="en-US" dirty="0" smtClean="0"/>
              <a:t>“He smiled understandingly – much more than understandingly. It was one of those rare smiles with a quality of eternal reassurance in it…” (48)</a:t>
            </a:r>
            <a:r>
              <a:rPr lang="en-US" dirty="0" smtClean="0"/>
              <a:t>.</a:t>
            </a:r>
            <a:endParaRPr lang="en-US" dirty="0" smtClean="0"/>
          </a:p>
          <a:p>
            <a:r>
              <a:rPr lang="en-US" dirty="0" smtClean="0"/>
              <a:t>Nick slowly realizes that </a:t>
            </a:r>
            <a:r>
              <a:rPr lang="en-US" dirty="0" smtClean="0"/>
              <a:t>Gatsby</a:t>
            </a:r>
            <a:r>
              <a:rPr lang="en-US" dirty="0" smtClean="0"/>
              <a:t> </a:t>
            </a:r>
            <a:r>
              <a:rPr lang="en-US" dirty="0" smtClean="0"/>
              <a:t>doesn’t </a:t>
            </a:r>
            <a:r>
              <a:rPr lang="en-US" dirty="0" smtClean="0"/>
              <a:t>care</a:t>
            </a:r>
            <a:r>
              <a:rPr lang="en-US" dirty="0" smtClean="0"/>
              <a:t> any </a:t>
            </a:r>
            <a:r>
              <a:rPr lang="en-US" dirty="0" smtClean="0"/>
              <a:t>of the </a:t>
            </a:r>
            <a:r>
              <a:rPr lang="en-US" dirty="0" smtClean="0"/>
              <a:t>other </a:t>
            </a:r>
            <a:r>
              <a:rPr lang="en-US" dirty="0" smtClean="0"/>
              <a:t>things</a:t>
            </a:r>
            <a:r>
              <a:rPr lang="en-US" dirty="0" smtClean="0"/>
              <a:t>. </a:t>
            </a:r>
            <a:r>
              <a:rPr lang="en-US" dirty="0" smtClean="0"/>
              <a:t>Instead, Gatsby is motivated by</a:t>
            </a:r>
            <a:r>
              <a:rPr lang="en-US" dirty="0" smtClean="0"/>
              <a:t> emotions </a:t>
            </a:r>
            <a:r>
              <a:rPr lang="en-US" dirty="0" smtClean="0"/>
              <a:t>– love</a:t>
            </a:r>
            <a:r>
              <a:rPr lang="en-US" dirty="0" smtClean="0"/>
              <a:t>.</a:t>
            </a:r>
          </a:p>
          <a:p>
            <a:pPr lvl="1"/>
            <a:r>
              <a:rPr lang="en-US" dirty="0" smtClean="0"/>
              <a:t>“‘Was Daisy driving?’ ‘Yes,’ he said after a moment, ‘but of course I’ll say I was’”(143).</a:t>
            </a:r>
            <a:endParaRPr lang="en-US" dirty="0" smtClean="0"/>
          </a:p>
          <a:p>
            <a:r>
              <a:rPr lang="en-US" dirty="0" smtClean="0"/>
              <a:t>Gatsby reveals himself to be an innocent, hopeful young man</a:t>
            </a:r>
            <a:r>
              <a:rPr lang="en-US" dirty="0" smtClean="0"/>
              <a:t> but impossible to achieve his </a:t>
            </a:r>
            <a:r>
              <a:rPr lang="en-US" dirty="0" smtClean="0"/>
              <a:t>dream – dream of Daisy</a:t>
            </a:r>
            <a:r>
              <a:rPr lang="en-US" dirty="0" smtClean="0"/>
              <a:t>.</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Bibliography</a:t>
            </a:r>
            <a:endParaRPr lang="en-US" dirty="0"/>
          </a:p>
        </p:txBody>
      </p:sp>
      <p:sp>
        <p:nvSpPr>
          <p:cNvPr id="3" name="Content Placeholder 2"/>
          <p:cNvSpPr>
            <a:spLocks noGrp="1"/>
          </p:cNvSpPr>
          <p:nvPr>
            <p:ph idx="1"/>
          </p:nvPr>
        </p:nvSpPr>
        <p:spPr/>
        <p:txBody>
          <a:bodyPr/>
          <a:lstStyle/>
          <a:p>
            <a:r>
              <a:rPr lang="en-US" dirty="0" smtClean="0"/>
              <a:t>Image:</a:t>
            </a:r>
          </a:p>
          <a:p>
            <a:pPr>
              <a:buNone/>
            </a:pPr>
            <a:r>
              <a:rPr lang="en-US" dirty="0" smtClean="0">
                <a:hlinkClick r:id="rId2"/>
              </a:rPr>
              <a:t>http://www.boosttwitterfollowers.com/images/money_tree.jpg</a:t>
            </a:r>
          </a:p>
          <a:p>
            <a:pPr>
              <a:buNone/>
            </a:pPr>
            <a:r>
              <a:rPr lang="en-US" dirty="0" smtClean="0">
                <a:hlinkClick r:id="rId2"/>
              </a:rPr>
              <a:t>http://2.bp.blogspot.com/_2Wzgw4hUx68/StUwejbs06I/AAAAAAAAADs/uDLFc5BwvjE/s320/gatsby_cover.jpg</a:t>
            </a:r>
            <a:endParaRPr lang="en-US" dirty="0" smtClean="0"/>
          </a:p>
          <a:p>
            <a:pPr>
              <a:buNone/>
            </a:pPr>
            <a:r>
              <a:rPr lang="en-US" dirty="0" smtClean="0"/>
              <a:t>http://i.treehugger.com/images/2007/5/24/design-can-change.jpg</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Britannic Bold"/>
                <a:cs typeface="Britannic Bold"/>
              </a:rPr>
              <a:t>Brief Information</a:t>
            </a:r>
            <a:endParaRPr lang="en-US" b="1" dirty="0">
              <a:latin typeface="Britannic Bold"/>
              <a:cs typeface="Britannic Bold"/>
            </a:endParaRPr>
          </a:p>
        </p:txBody>
      </p:sp>
      <p:sp>
        <p:nvSpPr>
          <p:cNvPr id="3" name="Content Placeholder 2"/>
          <p:cNvSpPr>
            <a:spLocks noGrp="1"/>
          </p:cNvSpPr>
          <p:nvPr>
            <p:ph idx="1"/>
          </p:nvPr>
        </p:nvSpPr>
        <p:spPr/>
        <p:txBody>
          <a:bodyPr>
            <a:normAutofit fontScale="92500" lnSpcReduction="10000"/>
          </a:bodyPr>
          <a:lstStyle/>
          <a:p>
            <a:r>
              <a:rPr lang="en-US" dirty="0" smtClean="0"/>
              <a:t>Jay Gatsby is the protagonist. </a:t>
            </a:r>
          </a:p>
          <a:p>
            <a:r>
              <a:rPr lang="en-US" dirty="0" smtClean="0"/>
              <a:t>Gatsby is a mysterious, fantastically wealthy young man.</a:t>
            </a:r>
          </a:p>
          <a:p>
            <a:r>
              <a:rPr lang="en-US" dirty="0" smtClean="0"/>
              <a:t>He lives in West Egg and serves parties. </a:t>
            </a:r>
          </a:p>
          <a:p>
            <a:r>
              <a:rPr lang="en-US" dirty="0" smtClean="0"/>
              <a:t>He was born in North Dakota as a son of poor farmer.</a:t>
            </a:r>
          </a:p>
          <a:p>
            <a:r>
              <a:rPr lang="en-US" dirty="0" smtClean="0"/>
              <a:t>Associated with underground work.</a:t>
            </a:r>
          </a:p>
          <a:p>
            <a:r>
              <a:rPr lang="en-US" dirty="0" smtClean="0"/>
              <a:t>Loves Daisy Buchanan.</a:t>
            </a:r>
          </a:p>
          <a:p>
            <a:r>
              <a:rPr lang="en-US" dirty="0" smtClean="0"/>
              <a:t>This inspired Gatsby to devote his life to the acquisition of wealth.</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Britannic Bold"/>
                <a:cs typeface="Britannic Bold"/>
              </a:rPr>
              <a:t>Physical Description</a:t>
            </a:r>
            <a:endParaRPr lang="en-US" dirty="0">
              <a:latin typeface="Britannic Bold"/>
              <a:cs typeface="Britannic Bold"/>
            </a:endParaRPr>
          </a:p>
        </p:txBody>
      </p:sp>
      <p:sp>
        <p:nvSpPr>
          <p:cNvPr id="3" name="Content Placeholder 2"/>
          <p:cNvSpPr>
            <a:spLocks noGrp="1"/>
          </p:cNvSpPr>
          <p:nvPr>
            <p:ph idx="1"/>
          </p:nvPr>
        </p:nvSpPr>
        <p:spPr>
          <a:xfrm>
            <a:off x="726141" y="1081913"/>
            <a:ext cx="7691719" cy="5014119"/>
          </a:xfrm>
        </p:spPr>
        <p:txBody>
          <a:bodyPr>
            <a:normAutofit fontScale="92500"/>
          </a:bodyPr>
          <a:lstStyle/>
          <a:p>
            <a:pPr>
              <a:buNone/>
            </a:pPr>
            <a:endParaRPr lang="en-US" dirty="0" smtClean="0"/>
          </a:p>
          <a:p>
            <a:r>
              <a:rPr lang="en-US" dirty="0" smtClean="0"/>
              <a:t>No specific description is depicted because he is a mysterious and secluded </a:t>
            </a:r>
            <a:r>
              <a:rPr lang="en-US" dirty="0" smtClean="0"/>
              <a:t>character.</a:t>
            </a:r>
          </a:p>
          <a:p>
            <a:r>
              <a:rPr lang="en-US" dirty="0" smtClean="0"/>
              <a:t>Nick </a:t>
            </a:r>
            <a:r>
              <a:rPr lang="en-US" dirty="0" smtClean="0"/>
              <a:t>Caraway describes him as neat, firm-looking man.</a:t>
            </a:r>
          </a:p>
          <a:p>
            <a:r>
              <a:rPr lang="en-US" dirty="0" smtClean="0"/>
              <a:t>Seems about 30-32 old years.</a:t>
            </a:r>
          </a:p>
          <a:p>
            <a:r>
              <a:rPr lang="en-US" dirty="0" smtClean="0"/>
              <a:t>“I was looking at an elegant young roughneck, a year or two over thirty…” (48)</a:t>
            </a:r>
            <a:r>
              <a:rPr lang="en-US" dirty="0" smtClean="0"/>
              <a:t>.</a:t>
            </a:r>
          </a:p>
          <a:p>
            <a:r>
              <a:rPr lang="en-US" dirty="0" smtClean="0"/>
              <a:t>“He </a:t>
            </a:r>
            <a:r>
              <a:rPr lang="en-US" dirty="0" smtClean="0"/>
              <a:t>smiled understandingly – much more than understandingly. It was one of those rare smiles with a quality of eternal reassurance in </a:t>
            </a:r>
            <a:r>
              <a:rPr lang="en-US" dirty="0" smtClean="0"/>
              <a:t>it…” (48).</a:t>
            </a:r>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726141" y="64099"/>
            <a:ext cx="7691719" cy="1143000"/>
          </a:xfrm>
        </p:spPr>
        <p:txBody>
          <a:bodyPr/>
          <a:lstStyle/>
          <a:p>
            <a:r>
              <a:rPr lang="en-US" b="1" dirty="0" smtClean="0">
                <a:latin typeface="Britannic Bold"/>
                <a:cs typeface="Britannic Bold"/>
              </a:rPr>
              <a:t>Personality</a:t>
            </a:r>
            <a:endParaRPr lang="en-US" b="1" dirty="0">
              <a:latin typeface="Britannic Bold"/>
              <a:cs typeface="Britannic Bold"/>
            </a:endParaRPr>
          </a:p>
        </p:txBody>
      </p:sp>
      <p:sp>
        <p:nvSpPr>
          <p:cNvPr id="3" name="Content Placeholder 2"/>
          <p:cNvSpPr>
            <a:spLocks noGrp="1"/>
          </p:cNvSpPr>
          <p:nvPr>
            <p:ph idx="1"/>
          </p:nvPr>
        </p:nvSpPr>
        <p:spPr>
          <a:xfrm>
            <a:off x="726141" y="1128699"/>
            <a:ext cx="7691719" cy="5650901"/>
          </a:xfrm>
        </p:spPr>
        <p:txBody>
          <a:bodyPr>
            <a:normAutofit fontScale="55000" lnSpcReduction="20000"/>
          </a:bodyPr>
          <a:lstStyle/>
          <a:p>
            <a:r>
              <a:rPr lang="en-US" b="1" dirty="0" smtClean="0"/>
              <a:t>Faithful:</a:t>
            </a:r>
          </a:p>
          <a:p>
            <a:pPr lvl="1"/>
            <a:r>
              <a:rPr lang="en-US" dirty="0" smtClean="0"/>
              <a:t>“’You’d better come home and get some sleep.’ He shook his head. ‘I want to wait here till Daisy goes to bed. Good night, old sport’” (145).</a:t>
            </a:r>
            <a:endParaRPr lang="en-US" dirty="0" smtClean="0"/>
          </a:p>
          <a:p>
            <a:r>
              <a:rPr lang="en-US" b="1" dirty="0" smtClean="0"/>
              <a:t>Inactive, not </a:t>
            </a:r>
            <a:r>
              <a:rPr lang="en-US" b="1" dirty="0" smtClean="0"/>
              <a:t>socialize</a:t>
            </a:r>
            <a:r>
              <a:rPr lang="en-US" dirty="0" smtClean="0"/>
              <a:t>: </a:t>
            </a:r>
            <a:r>
              <a:rPr lang="en-US" dirty="0" smtClean="0"/>
              <a:t>He appears not to </a:t>
            </a:r>
            <a:r>
              <a:rPr lang="en-US" dirty="0" smtClean="0"/>
              <a:t>drink or dance at parties</a:t>
            </a:r>
            <a:r>
              <a:rPr lang="en-US" dirty="0" smtClean="0"/>
              <a:t>.</a:t>
            </a:r>
            <a:endParaRPr lang="en-US" dirty="0" smtClean="0"/>
          </a:p>
          <a:p>
            <a:r>
              <a:rPr lang="en-US" b="1" dirty="0" smtClean="0"/>
              <a:t>Dishonest:</a:t>
            </a:r>
            <a:r>
              <a:rPr lang="en-US" dirty="0" smtClean="0"/>
              <a:t>  He lies about his past</a:t>
            </a:r>
            <a:endParaRPr lang="en-US" b="1" dirty="0" smtClean="0"/>
          </a:p>
          <a:p>
            <a:r>
              <a:rPr lang="en-US" b="1" dirty="0" smtClean="0"/>
              <a:t>Mercenary</a:t>
            </a:r>
            <a:r>
              <a:rPr lang="en-US" dirty="0" smtClean="0"/>
              <a:t>: When Nick decides to invite Daisy for Gatsby, he replies with money.</a:t>
            </a:r>
          </a:p>
          <a:p>
            <a:pPr lvl="1"/>
            <a:r>
              <a:rPr lang="en-US" dirty="0" smtClean="0"/>
              <a:t>“It wouldn’t take up much of your time and you might pick up a nice bit of money. It happens to be rather confidential sort of thing” (83).</a:t>
            </a:r>
            <a:endParaRPr lang="en-US" dirty="0" smtClean="0"/>
          </a:p>
          <a:p>
            <a:r>
              <a:rPr lang="en-US" b="1" dirty="0" smtClean="0"/>
              <a:t>Live in the past</a:t>
            </a:r>
            <a:r>
              <a:rPr lang="en-US" dirty="0" smtClean="0"/>
              <a:t>:</a:t>
            </a:r>
          </a:p>
          <a:p>
            <a:pPr lvl="1"/>
            <a:r>
              <a:rPr lang="en-US" dirty="0" smtClean="0"/>
              <a:t>‘Can’t repeat the past?’ he cried incredulously. ‘Why of course you can!’ He looked around him wildly, as if the past were lurking here in the shadow of his house, just out of reach of his hand. ‘I’m going to fix everything just the way it was before…’ He talked a lot about the past” (110).</a:t>
            </a:r>
            <a:endParaRPr lang="en-US" dirty="0" smtClean="0"/>
          </a:p>
          <a:p>
            <a:r>
              <a:rPr lang="en-US" b="1" dirty="0" smtClean="0"/>
              <a:t>Uneasy</a:t>
            </a:r>
            <a:r>
              <a:rPr lang="en-US" dirty="0" smtClean="0"/>
              <a:t>: </a:t>
            </a:r>
          </a:p>
          <a:p>
            <a:pPr lvl="1"/>
            <a:r>
              <a:rPr lang="en-US" dirty="0" smtClean="0"/>
              <a:t>“This was </a:t>
            </a:r>
            <a:r>
              <a:rPr lang="en-US" dirty="0" smtClean="0"/>
              <a:t>continually breaking through his punctilious manner in the shape of restlessness.  He was never quite still; there was always a tapping foot somewhere oar the impatient opening and closing of a </a:t>
            </a:r>
            <a:r>
              <a:rPr lang="en-US" dirty="0" smtClean="0"/>
              <a:t>hand”</a:t>
            </a:r>
            <a:r>
              <a:rPr lang="en-US" dirty="0" smtClean="0"/>
              <a:t> </a:t>
            </a:r>
            <a:r>
              <a:rPr lang="en-US" dirty="0" smtClean="0"/>
              <a:t>(</a:t>
            </a:r>
            <a:r>
              <a:rPr lang="en-US" dirty="0" smtClean="0"/>
              <a:t>64)</a:t>
            </a:r>
            <a:r>
              <a:rPr lang="en-US" dirty="0" smtClean="0"/>
              <a:t>.</a:t>
            </a:r>
            <a:endParaRPr lang="en-US" dirty="0" smtClean="0"/>
          </a:p>
          <a:p>
            <a:r>
              <a:rPr lang="en-US" b="1" dirty="0" smtClean="0"/>
              <a:t>Careful</a:t>
            </a:r>
            <a:r>
              <a:rPr lang="en-US" dirty="0" smtClean="0"/>
              <a:t>:</a:t>
            </a:r>
          </a:p>
          <a:p>
            <a:pPr lvl="1"/>
            <a:r>
              <a:rPr lang="en-US" dirty="0" smtClean="0"/>
              <a:t>“He’s </a:t>
            </a:r>
            <a:r>
              <a:rPr lang="en-US" dirty="0" err="1" smtClean="0"/>
              <a:t>afraidm</a:t>
            </a:r>
            <a:r>
              <a:rPr lang="en-US" dirty="0" smtClean="0"/>
              <a:t> he’s waited so long. He thought you might be offended” (78).</a:t>
            </a: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Britannic Bold"/>
                <a:cs typeface="Britannic Bold"/>
              </a:rPr>
              <a:t>Evidence of Change</a:t>
            </a:r>
            <a:endParaRPr lang="en-US" dirty="0">
              <a:latin typeface="Britannic Bold"/>
              <a:cs typeface="Britannic Bold"/>
            </a:endParaRPr>
          </a:p>
        </p:txBody>
      </p:sp>
      <p:sp>
        <p:nvSpPr>
          <p:cNvPr id="3" name="Content Placeholder 2"/>
          <p:cNvSpPr>
            <a:spLocks noGrp="1"/>
          </p:cNvSpPr>
          <p:nvPr>
            <p:ph idx="1"/>
          </p:nvPr>
        </p:nvSpPr>
        <p:spPr>
          <a:xfrm>
            <a:off x="726141" y="2869424"/>
            <a:ext cx="7691719" cy="1282670"/>
          </a:xfrm>
        </p:spPr>
        <p:txBody>
          <a:bodyPr/>
          <a:lstStyle/>
          <a:p>
            <a:r>
              <a:rPr lang="en-US" dirty="0" smtClean="0"/>
              <a:t>Gatsby’s love for Daisy stays same</a:t>
            </a: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99061" y="0"/>
            <a:ext cx="8417859" cy="1143000"/>
          </a:xfrm>
        </p:spPr>
        <p:txBody>
          <a:bodyPr/>
          <a:lstStyle/>
          <a:p>
            <a:r>
              <a:rPr lang="en-US" dirty="0" smtClean="0"/>
              <a:t>But, He sought for change!</a:t>
            </a:r>
            <a:endParaRPr lang="en-US" dirty="0"/>
          </a:p>
        </p:txBody>
      </p:sp>
      <p:pic>
        <p:nvPicPr>
          <p:cNvPr id="4" name="Content Placeholder 3" descr="change-1.jpg"/>
          <p:cNvPicPr>
            <a:picLocks noGrp="1" noChangeAspect="1"/>
          </p:cNvPicPr>
          <p:nvPr>
            <p:ph idx="1"/>
          </p:nvPr>
        </p:nvPicPr>
        <p:blipFill>
          <a:blip r:embed="rId2"/>
          <a:srcRect l="-43807" r="-43807"/>
          <a:stretch>
            <a:fillRect/>
          </a:stretch>
        </p:blipFill>
        <p:spPr>
          <a:xfrm>
            <a:off x="-1159419" y="1143001"/>
            <a:ext cx="11299110" cy="5457614"/>
          </a:xfrm>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design-can-change.jpg"/>
          <p:cNvPicPr>
            <a:picLocks noGrp="1" noChangeAspect="1"/>
          </p:cNvPicPr>
          <p:nvPr>
            <p:ph idx="1"/>
          </p:nvPr>
        </p:nvPicPr>
        <p:blipFill>
          <a:blip r:embed="rId2"/>
          <a:srcRect l="-5728" r="-5728"/>
          <a:stretch>
            <a:fillRect/>
          </a:stretch>
        </p:blipFill>
        <p:spPr>
          <a:xfrm>
            <a:off x="-370561" y="0"/>
            <a:ext cx="9862414" cy="6857999"/>
          </a:xfrm>
        </p:spPr>
      </p:pic>
      <p:sp>
        <p:nvSpPr>
          <p:cNvPr id="5" name="TextBox 4"/>
          <p:cNvSpPr txBox="1"/>
          <p:nvPr/>
        </p:nvSpPr>
        <p:spPr>
          <a:xfrm>
            <a:off x="1614799" y="1457979"/>
            <a:ext cx="6186982" cy="4062651"/>
          </a:xfrm>
          <a:prstGeom prst="rect">
            <a:avLst/>
          </a:prstGeom>
          <a:noFill/>
        </p:spPr>
        <p:txBody>
          <a:bodyPr wrap="square" rtlCol="0">
            <a:spAutoFit/>
          </a:bodyPr>
          <a:lstStyle/>
          <a:p>
            <a:r>
              <a:rPr lang="en-US" sz="4800" b="1" dirty="0" smtClean="0">
                <a:solidFill>
                  <a:schemeClr val="bg1"/>
                </a:solidFill>
                <a:latin typeface="Britannic Bold"/>
                <a:cs typeface="Britannic Bold"/>
              </a:rPr>
              <a:t>James </a:t>
            </a:r>
            <a:r>
              <a:rPr lang="en-US" sz="4800" b="1" dirty="0" err="1" smtClean="0">
                <a:solidFill>
                  <a:schemeClr val="bg1"/>
                </a:solidFill>
                <a:latin typeface="Britannic Bold"/>
                <a:cs typeface="Britannic Bold"/>
              </a:rPr>
              <a:t>Gatz</a:t>
            </a:r>
            <a:r>
              <a:rPr lang="en-US" sz="4800" b="1" dirty="0" smtClean="0">
                <a:solidFill>
                  <a:schemeClr val="bg1"/>
                </a:solidFill>
                <a:latin typeface="Britannic Bold"/>
                <a:cs typeface="Britannic Bold"/>
              </a:rPr>
              <a:t> </a:t>
            </a:r>
          </a:p>
          <a:p>
            <a:endParaRPr lang="en-US" sz="4800" b="1" dirty="0" smtClean="0">
              <a:solidFill>
                <a:schemeClr val="bg1"/>
              </a:solidFill>
              <a:latin typeface="Britannic Bold"/>
              <a:cs typeface="Britannic Bold"/>
            </a:endParaRPr>
          </a:p>
          <a:p>
            <a:r>
              <a:rPr lang="en-US" sz="4800" b="1" dirty="0" smtClean="0">
                <a:solidFill>
                  <a:schemeClr val="bg1"/>
                </a:solidFill>
                <a:latin typeface="Britannic Bold"/>
                <a:cs typeface="Britannic Bold"/>
              </a:rPr>
              <a:t>to</a:t>
            </a:r>
            <a:endParaRPr lang="en-US" sz="4800" b="1" dirty="0" smtClean="0">
              <a:solidFill>
                <a:schemeClr val="bg1"/>
              </a:solidFill>
              <a:latin typeface="Britannic Bold"/>
              <a:cs typeface="Britannic Bold"/>
            </a:endParaRPr>
          </a:p>
          <a:p>
            <a:endParaRPr lang="en-US" sz="4800" b="1" dirty="0" smtClean="0">
              <a:solidFill>
                <a:schemeClr val="bg1"/>
              </a:solidFill>
              <a:latin typeface="Britannic Bold"/>
              <a:cs typeface="Britannic Bold"/>
            </a:endParaRPr>
          </a:p>
          <a:p>
            <a:r>
              <a:rPr lang="en-US" sz="4800" b="1" dirty="0" smtClean="0">
                <a:solidFill>
                  <a:schemeClr val="bg1"/>
                </a:solidFill>
                <a:latin typeface="Britannic Bold"/>
                <a:cs typeface="Britannic Bold"/>
              </a:rPr>
              <a:t>Jay </a:t>
            </a:r>
            <a:r>
              <a:rPr lang="en-US" sz="4800" b="1" dirty="0" smtClean="0">
                <a:solidFill>
                  <a:schemeClr val="bg1"/>
                </a:solidFill>
                <a:latin typeface="Britannic Bold"/>
                <a:cs typeface="Britannic Bold"/>
              </a:rPr>
              <a:t>Gatsby</a:t>
            </a:r>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Britannic Bold"/>
                <a:cs typeface="Britannic Bold"/>
              </a:rPr>
              <a:t>Changes:</a:t>
            </a:r>
            <a:endParaRPr lang="en-US" b="1" dirty="0">
              <a:latin typeface="Britannic Bold"/>
              <a:cs typeface="Britannic Bold"/>
            </a:endParaRPr>
          </a:p>
        </p:txBody>
      </p:sp>
      <p:sp>
        <p:nvSpPr>
          <p:cNvPr id="3" name="Content Placeholder 2"/>
          <p:cNvSpPr>
            <a:spLocks noGrp="1"/>
          </p:cNvSpPr>
          <p:nvPr>
            <p:ph idx="1"/>
          </p:nvPr>
        </p:nvSpPr>
        <p:spPr/>
        <p:txBody>
          <a:bodyPr/>
          <a:lstStyle/>
          <a:p>
            <a:r>
              <a:rPr lang="en-US" dirty="0" smtClean="0"/>
              <a:t>His social status greatly change</a:t>
            </a:r>
          </a:p>
          <a:p>
            <a:pPr lvl="1"/>
            <a:r>
              <a:rPr lang="en-US" dirty="0" smtClean="0"/>
              <a:t>From farm boy to rich man</a:t>
            </a:r>
          </a:p>
          <a:p>
            <a:r>
              <a:rPr lang="en-US" dirty="0" smtClean="0"/>
              <a:t>He changes his name:</a:t>
            </a:r>
          </a:p>
          <a:p>
            <a:pPr lvl="1"/>
            <a:r>
              <a:rPr lang="en-US" dirty="0" smtClean="0"/>
              <a:t>“James </a:t>
            </a:r>
            <a:r>
              <a:rPr lang="en-US" dirty="0" err="1" smtClean="0"/>
              <a:t>Gatz</a:t>
            </a:r>
            <a:r>
              <a:rPr lang="en-US" dirty="0" smtClean="0"/>
              <a:t> – that was really, or at least legally, his name. He had changed it at the age of seventeen and at the specific moment that witnessed the beginning of his career – when he saw Dan Cody’s yacht drop anchor over the most insidious flat on lake Superior” (98).</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Britannic Bold"/>
                <a:cs typeface="Britannic Bold"/>
              </a:rPr>
              <a:t>Social Standing</a:t>
            </a:r>
            <a:endParaRPr lang="en-US" b="1" dirty="0">
              <a:latin typeface="Britannic Bold"/>
              <a:cs typeface="Britannic Bold"/>
            </a:endParaRPr>
          </a:p>
        </p:txBody>
      </p:sp>
      <p:sp>
        <p:nvSpPr>
          <p:cNvPr id="3" name="Content Placeholder 2"/>
          <p:cNvSpPr>
            <a:spLocks noGrp="1"/>
          </p:cNvSpPr>
          <p:nvPr>
            <p:ph idx="1"/>
          </p:nvPr>
        </p:nvSpPr>
        <p:spPr/>
        <p:txBody>
          <a:bodyPr>
            <a:normAutofit fontScale="85000" lnSpcReduction="20000"/>
          </a:bodyPr>
          <a:lstStyle/>
          <a:p>
            <a:r>
              <a:rPr lang="en-US" dirty="0" smtClean="0"/>
              <a:t>Gatsby was born from a relatively poor </a:t>
            </a:r>
            <a:r>
              <a:rPr lang="en-US" dirty="0" smtClean="0"/>
              <a:t>family.</a:t>
            </a:r>
          </a:p>
          <a:p>
            <a:pPr lvl="1"/>
            <a:r>
              <a:rPr lang="en-US" dirty="0" smtClean="0"/>
              <a:t>“His parents were shiftless and unsuccessful farm people” (98).</a:t>
            </a:r>
          </a:p>
          <a:p>
            <a:pPr lvl="1"/>
            <a:r>
              <a:rPr lang="en-US" dirty="0" smtClean="0"/>
              <a:t>“He stayed there two weeks, dismayed at its ferocious indifference to the drums of his destiny, to destiny itself, and despising the janitor’s work with which he was to pay his way through” (99).</a:t>
            </a:r>
            <a:endParaRPr lang="en-US" dirty="0" smtClean="0"/>
          </a:p>
          <a:p>
            <a:r>
              <a:rPr lang="en-US" dirty="0" smtClean="0"/>
              <a:t>However, </a:t>
            </a:r>
            <a:r>
              <a:rPr lang="en-US" dirty="0" smtClean="0"/>
              <a:t>Gatsby's social status rises tremendously.</a:t>
            </a:r>
          </a:p>
          <a:p>
            <a:r>
              <a:rPr lang="en-US" dirty="0" smtClean="0"/>
              <a:t>He became rich enough to be able to throw out parties every night to attract Daisy.</a:t>
            </a:r>
          </a:p>
          <a:p>
            <a:r>
              <a:rPr lang="en-US" dirty="0" smtClean="0"/>
              <a:t>Yet, he shows ill manner and does not know how to socialize among people</a:t>
            </a:r>
            <a:r>
              <a:rPr lang="en-US" dirty="0" smtClean="0"/>
              <a:t>.</a:t>
            </a:r>
            <a:endParaRPr lang="en-US" dirty="0" smtClean="0"/>
          </a:p>
          <a:p>
            <a:r>
              <a:rPr lang="en-US" dirty="0" smtClean="0"/>
              <a:t>And he is associated with illegal work: “He’s a bootlegger” (61).</a:t>
            </a:r>
          </a:p>
        </p:txBody>
      </p:sp>
    </p:spTree>
  </p:cSld>
  <p:clrMapOvr>
    <a:masterClrMapping/>
  </p:clrMapOvr>
</p:sld>
</file>

<file path=ppt/theme/_rels/theme1.xml.rels><?xml version="1.0" encoding="UTF-8" standalone="yes"?>
<Relationships xmlns="http://schemas.openxmlformats.org/package/2006/relationships"><Relationship Id="rId4" Type="http://schemas.openxmlformats.org/officeDocument/2006/relationships/image" Target="../media/image4.jpeg"/><Relationship Id="rId1" Type="http://schemas.openxmlformats.org/officeDocument/2006/relationships/image" Target="../media/image1.jpeg"/><Relationship Id="rId2" Type="http://schemas.openxmlformats.org/officeDocument/2006/relationships/image" Target="../media/image2.jpeg"/><Relationship Id="rId3" Type="http://schemas.openxmlformats.org/officeDocument/2006/relationships/image" Target="../media/image3.jpeg"/></Relationships>
</file>

<file path=ppt/theme/theme1.xml><?xml version="1.0" encoding="utf-8"?>
<a:theme xmlns:a="http://schemas.openxmlformats.org/drawingml/2006/main" name="Venture">
  <a:themeElements>
    <a:clrScheme name="Venture">
      <a:dk1>
        <a:sysClr val="windowText" lastClr="000000"/>
      </a:dk1>
      <a:lt1>
        <a:sysClr val="window" lastClr="FFFFFF"/>
      </a:lt1>
      <a:dk2>
        <a:srgbClr val="738450"/>
      </a:dk2>
      <a:lt2>
        <a:srgbClr val="E8E9D1"/>
      </a:lt2>
      <a:accent1>
        <a:srgbClr val="9EB060"/>
      </a:accent1>
      <a:accent2>
        <a:srgbClr val="D09A08"/>
      </a:accent2>
      <a:accent3>
        <a:srgbClr val="F2EC86"/>
      </a:accent3>
      <a:accent4>
        <a:srgbClr val="824F1C"/>
      </a:accent4>
      <a:accent5>
        <a:srgbClr val="511818"/>
      </a:accent5>
      <a:accent6>
        <a:srgbClr val="553876"/>
      </a:accent6>
      <a:hlink>
        <a:srgbClr val="929547"/>
      </a:hlink>
      <a:folHlink>
        <a:srgbClr val="56633C"/>
      </a:folHlink>
    </a:clrScheme>
    <a:fontScheme name="Venture">
      <a:majorFont>
        <a:latin typeface="Calisto MT"/>
        <a:ea typeface=""/>
        <a:cs typeface=""/>
        <a:font script="Jpan" typeface="ＭＳ Ｐ明朝"/>
      </a:majorFont>
      <a:minorFont>
        <a:latin typeface="Calisto MT"/>
        <a:ea typeface=""/>
        <a:cs typeface=""/>
        <a:font script="Jpan" typeface="ＭＳ Ｐ明朝"/>
      </a:minorFont>
    </a:fontScheme>
    <a:fmtScheme name="Venture">
      <a:fillStyleLst>
        <a:solidFill>
          <a:schemeClr val="phClr"/>
        </a:solidFill>
        <a:blipFill rotWithShape="1">
          <a:blip xmlns:r="http://schemas.openxmlformats.org/officeDocument/2006/relationships" r:embed="rId1">
            <a:duotone>
              <a:schemeClr val="phClr">
                <a:shade val="30000"/>
                <a:alpha val="50000"/>
                <a:satMod val="150000"/>
              </a:schemeClr>
              <a:schemeClr val="phClr">
                <a:tint val="50000"/>
                <a:alpha val="10000"/>
                <a:satMod val="150000"/>
              </a:schemeClr>
            </a:duotone>
          </a:blip>
          <a:stretch/>
        </a:blipFill>
        <a:blipFill rotWithShape="1">
          <a:blip xmlns:r="http://schemas.openxmlformats.org/officeDocument/2006/relationships" r:embed="rId2">
            <a:duotone>
              <a:schemeClr val="phClr">
                <a:shade val="30000"/>
                <a:alpha val="50000"/>
                <a:satMod val="150000"/>
              </a:schemeClr>
              <a:schemeClr val="phClr">
                <a:tint val="50000"/>
                <a:alpha val="10000"/>
                <a:satMod val="150000"/>
              </a:schemeClr>
            </a:duotone>
          </a:blip>
          <a:stretch/>
        </a:blipFill>
      </a:fillStyleLst>
      <a:lnStyleLst>
        <a:ln w="19050" cap="flat" cmpd="sng" algn="ctr">
          <a:solidFill>
            <a:schemeClr val="phClr">
              <a:shade val="95000"/>
              <a:satMod val="105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innerShdw blurRad="76200" dist="25400" dir="13500000">
              <a:srgbClr val="4B4B4B">
                <a:alpha val="75000"/>
              </a:srgbClr>
            </a:innerShdw>
          </a:effectLst>
        </a:effectStyle>
      </a:effectStyleLst>
      <a:bgFillStyleLst>
        <a:solidFill>
          <a:schemeClr val="phClr"/>
        </a:solidFill>
        <a:blipFill rotWithShape="1">
          <a:blip xmlns:r="http://schemas.openxmlformats.org/officeDocument/2006/relationships" r:embed="rId3">
            <a:duotone>
              <a:schemeClr val="phClr">
                <a:shade val="10000"/>
                <a:alpha val="30000"/>
                <a:satMod val="60000"/>
              </a:schemeClr>
              <a:schemeClr val="phClr">
                <a:tint val="20000"/>
                <a:alpha val="5000"/>
                <a:satMod val="300000"/>
              </a:schemeClr>
            </a:duotone>
          </a:blip>
          <a:stretch/>
        </a:blipFill>
        <a:blipFill rotWithShape="1">
          <a:blip xmlns:r="http://schemas.openxmlformats.org/officeDocument/2006/relationships" r:embed="rId4">
            <a:duotone>
              <a:schemeClr val="phClr">
                <a:shade val="30000"/>
                <a:alpha val="50000"/>
                <a:satMod val="150000"/>
              </a:schemeClr>
              <a:schemeClr val="phClr">
                <a:tint val="50000"/>
                <a:alpha val="10000"/>
                <a:satMod val="15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Venture.thmx</Template>
  <TotalTime>698</TotalTime>
  <Words>931</Words>
  <Application>Microsoft Macintosh PowerPoint</Application>
  <PresentationFormat>On-screen Show (4:3)</PresentationFormat>
  <Paragraphs>76</Paragraphs>
  <Slides>14</Slides>
  <Notes>1</Notes>
  <HiddenSlides>0</HiddenSlides>
  <MMClips>0</MMClips>
  <ScaleCrop>false</ScaleCrop>
  <HeadingPairs>
    <vt:vector size="4" baseType="variant">
      <vt:variant>
        <vt:lpstr>Design Template</vt:lpstr>
      </vt:variant>
      <vt:variant>
        <vt:i4>1</vt:i4>
      </vt:variant>
      <vt:variant>
        <vt:lpstr>Slide Titles</vt:lpstr>
      </vt:variant>
      <vt:variant>
        <vt:i4>14</vt:i4>
      </vt:variant>
    </vt:vector>
  </HeadingPairs>
  <TitlesOfParts>
    <vt:vector size="15" baseType="lpstr">
      <vt:lpstr>Venture</vt:lpstr>
      <vt:lpstr>Group Character Activity: GATSBY</vt:lpstr>
      <vt:lpstr>Brief Information</vt:lpstr>
      <vt:lpstr>Physical Description</vt:lpstr>
      <vt:lpstr>Personality</vt:lpstr>
      <vt:lpstr>Evidence of Change</vt:lpstr>
      <vt:lpstr>But, He sought for change!</vt:lpstr>
      <vt:lpstr>Slide 7</vt:lpstr>
      <vt:lpstr>Changes:</vt:lpstr>
      <vt:lpstr>Social Standing</vt:lpstr>
      <vt:lpstr>Purpose in the Novel</vt:lpstr>
      <vt:lpstr>Slide 11</vt:lpstr>
      <vt:lpstr> </vt:lpstr>
      <vt:lpstr>“Good Guy”</vt:lpstr>
      <vt:lpstr>Bibliography</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Group Character Activity: GATSBY</dc:title>
  <dc:creator>Boram Lee</dc:creator>
  <cp:lastModifiedBy>Boram Lee</cp:lastModifiedBy>
  <cp:revision>28</cp:revision>
  <dcterms:created xsi:type="dcterms:W3CDTF">2010-03-30T12:28:52Z</dcterms:created>
  <dcterms:modified xsi:type="dcterms:W3CDTF">2010-03-30T21:24:33Z</dcterms:modified>
</cp:coreProperties>
</file>